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ink/ink1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</p:sldMasterIdLst>
  <p:notesMasterIdLst>
    <p:notesMasterId r:id="rId11"/>
  </p:notesMasterIdLst>
  <p:sldIdLst>
    <p:sldId id="612" r:id="rId3"/>
    <p:sldId id="283" r:id="rId4"/>
    <p:sldId id="284" r:id="rId5"/>
    <p:sldId id="606" r:id="rId6"/>
    <p:sldId id="608" r:id="rId7"/>
    <p:sldId id="610" r:id="rId8"/>
    <p:sldId id="603" r:id="rId9"/>
    <p:sldId id="613" r:id="rId10"/>
  </p:sldIdLst>
  <p:sldSz cx="12192000" cy="6858000"/>
  <p:notesSz cx="7010400" cy="9296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7FF2"/>
    <a:srgbClr val="0066FF"/>
    <a:srgbClr val="CCFFFF"/>
    <a:srgbClr val="00CCFF"/>
    <a:srgbClr val="99CCFF"/>
    <a:srgbClr val="009999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01B8C3-4114-4C62-A153-F77401EB0308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950B4C-E198-4C74-854E-9416D93DDE15}">
      <dgm:prSet phldrT="[Текст]" custT="1"/>
      <dgm:spPr>
        <a:solidFill>
          <a:srgbClr val="CCFFFF"/>
        </a:solidFill>
      </dgm:spPr>
      <dgm:t>
        <a:bodyPr/>
        <a:lstStyle/>
        <a:p>
          <a:r>
            <a:rPr lang="ru-RU" sz="2400" b="1" dirty="0">
              <a:solidFill>
                <a:srgbClr val="377FF2"/>
              </a:solidFill>
              <a:latin typeface="quote-cjk-patch"/>
            </a:rPr>
            <a:t>«Компас компетенций»</a:t>
          </a:r>
          <a:endParaRPr lang="ru-RU" sz="2400" dirty="0">
            <a:solidFill>
              <a:srgbClr val="377FF2"/>
            </a:solidFill>
          </a:endParaRPr>
        </a:p>
      </dgm:t>
    </dgm:pt>
    <dgm:pt modelId="{CD703BBF-5A54-477A-A55A-46699D661112}" type="parTrans" cxnId="{97B17011-6F11-4DCB-A62B-B965A3872CC3}">
      <dgm:prSet/>
      <dgm:spPr/>
      <dgm:t>
        <a:bodyPr/>
        <a:lstStyle/>
        <a:p>
          <a:endParaRPr lang="ru-RU"/>
        </a:p>
      </dgm:t>
    </dgm:pt>
    <dgm:pt modelId="{4E034C42-C2BB-4E83-AACF-095C66C6CCE2}" type="sibTrans" cxnId="{97B17011-6F11-4DCB-A62B-B965A3872CC3}">
      <dgm:prSet/>
      <dgm:spPr/>
      <dgm:t>
        <a:bodyPr/>
        <a:lstStyle/>
        <a:p>
          <a:endParaRPr lang="ru-RU"/>
        </a:p>
      </dgm:t>
    </dgm:pt>
    <dgm:pt modelId="{8A050860-89D1-41F1-AAFE-6C3F4507BFC7}">
      <dgm:prSet phldrT="[Текст]" custT="1"/>
      <dgm:spPr>
        <a:solidFill>
          <a:srgbClr val="00CCFF"/>
        </a:solidFill>
      </dgm:spPr>
      <dgm:t>
        <a:bodyPr/>
        <a:lstStyle/>
        <a:p>
          <a:r>
            <a:rPr lang="ru-RU" sz="1800" b="1" dirty="0">
              <a:solidFill>
                <a:srgbClr val="0F1115"/>
              </a:solidFill>
              <a:latin typeface="quote-cjk-patch"/>
            </a:rPr>
            <a:t>— это диагностический инструмент, который:</a:t>
          </a:r>
          <a:endParaRPr lang="ru-RU" sz="1800" b="1" dirty="0"/>
        </a:p>
      </dgm:t>
    </dgm:pt>
    <dgm:pt modelId="{995E332D-C3D1-47B7-A247-4C7F51A65C4F}" type="parTrans" cxnId="{11244F41-974B-4DEB-B855-3803D01D5B68}">
      <dgm:prSet/>
      <dgm:spPr>
        <a:ln w="50800">
          <a:solidFill>
            <a:schemeClr val="bg1"/>
          </a:solidFill>
        </a:ln>
      </dgm:spPr>
      <dgm:t>
        <a:bodyPr/>
        <a:lstStyle/>
        <a:p>
          <a:endParaRPr lang="ru-RU"/>
        </a:p>
      </dgm:t>
    </dgm:pt>
    <dgm:pt modelId="{5E2CEEAB-01E6-453D-87E1-A090CAF6492A}" type="sibTrans" cxnId="{11244F41-974B-4DEB-B855-3803D01D5B68}">
      <dgm:prSet/>
      <dgm:spPr/>
      <dgm:t>
        <a:bodyPr/>
        <a:lstStyle/>
        <a:p>
          <a:endParaRPr lang="ru-RU"/>
        </a:p>
      </dgm:t>
    </dgm:pt>
    <dgm:pt modelId="{32F9BFA9-055D-4CFC-BCA7-AFAEA2799A61}">
      <dgm:prSet phldrT="[Текст]"/>
      <dgm:spPr>
        <a:solidFill>
          <a:srgbClr val="99CCFF"/>
        </a:solidFill>
      </dgm:spPr>
      <dgm:t>
        <a:bodyPr/>
        <a:lstStyle/>
        <a:p>
          <a:r>
            <a:rPr lang="ru-RU" b="1" dirty="0">
              <a:solidFill>
                <a:srgbClr val="0F1115"/>
              </a:solidFill>
              <a:latin typeface="quote-cjk-patch"/>
            </a:rPr>
            <a:t>выявляет профессиональные дефициты</a:t>
          </a:r>
          <a:endParaRPr lang="ru-RU" b="1" dirty="0"/>
        </a:p>
      </dgm:t>
    </dgm:pt>
    <dgm:pt modelId="{C4377919-94DF-46EB-B0CD-3C06D01433ED}" type="parTrans" cxnId="{8DC49B70-2C99-470B-B1CE-76D5A4DFC244}">
      <dgm:prSet/>
      <dgm:spPr>
        <a:ln w="50800">
          <a:solidFill>
            <a:schemeClr val="bg1"/>
          </a:solidFill>
        </a:ln>
      </dgm:spPr>
      <dgm:t>
        <a:bodyPr/>
        <a:lstStyle/>
        <a:p>
          <a:endParaRPr lang="ru-RU"/>
        </a:p>
      </dgm:t>
    </dgm:pt>
    <dgm:pt modelId="{8FFE0BD1-30E8-4C4F-BF02-AC8E294C967B}" type="sibTrans" cxnId="{8DC49B70-2C99-470B-B1CE-76D5A4DFC244}">
      <dgm:prSet/>
      <dgm:spPr/>
      <dgm:t>
        <a:bodyPr/>
        <a:lstStyle/>
        <a:p>
          <a:endParaRPr lang="ru-RU"/>
        </a:p>
      </dgm:t>
    </dgm:pt>
    <dgm:pt modelId="{B58D4C3A-8EC0-4D65-AA9A-DAEE30CB7B2F}">
      <dgm:prSet phldrT="[Текст]"/>
      <dgm:spPr>
        <a:solidFill>
          <a:srgbClr val="99CCFF"/>
        </a:solidFill>
      </dgm:spPr>
      <dgm:t>
        <a:bodyPr/>
        <a:lstStyle/>
        <a:p>
          <a:r>
            <a:rPr lang="ru-RU" dirty="0">
              <a:solidFill>
                <a:srgbClr val="000000"/>
              </a:solidFill>
              <a:ea typeface="Inter"/>
              <a:cs typeface="Inter"/>
              <a:sym typeface="Inter"/>
            </a:rPr>
            <a:t>даёт конкретные рекомендации по участию в мероприятиях Ассоциации</a:t>
          </a:r>
          <a:endParaRPr lang="ru-RU" dirty="0"/>
        </a:p>
      </dgm:t>
    </dgm:pt>
    <dgm:pt modelId="{C6FE6D44-2E2D-468E-811F-62D003ECE190}" type="parTrans" cxnId="{A311A76F-A5C7-43FB-9464-C777CC7E4E83}">
      <dgm:prSet/>
      <dgm:spPr>
        <a:ln w="50800">
          <a:solidFill>
            <a:schemeClr val="bg1"/>
          </a:solidFill>
        </a:ln>
      </dgm:spPr>
      <dgm:t>
        <a:bodyPr/>
        <a:lstStyle/>
        <a:p>
          <a:endParaRPr lang="ru-RU"/>
        </a:p>
      </dgm:t>
    </dgm:pt>
    <dgm:pt modelId="{5B3DDDCE-ECD8-4550-9354-69BFC912CFB1}" type="sibTrans" cxnId="{A311A76F-A5C7-43FB-9464-C777CC7E4E83}">
      <dgm:prSet/>
      <dgm:spPr/>
      <dgm:t>
        <a:bodyPr/>
        <a:lstStyle/>
        <a:p>
          <a:endParaRPr lang="ru-RU"/>
        </a:p>
      </dgm:t>
    </dgm:pt>
    <dgm:pt modelId="{4B163ED8-4FFA-41D6-B813-02E1B262B32B}">
      <dgm:prSet phldrT="[Текст]"/>
      <dgm:spPr>
        <a:solidFill>
          <a:srgbClr val="99CCFF"/>
        </a:solidFill>
      </dgm:spPr>
      <dgm:t>
        <a:bodyPr/>
        <a:lstStyle/>
        <a:p>
          <a:r>
            <a:rPr lang="ru-RU" dirty="0">
              <a:solidFill>
                <a:srgbClr val="000000"/>
              </a:solidFill>
              <a:ea typeface="Inter"/>
              <a:cs typeface="Inter"/>
              <a:sym typeface="Inter"/>
            </a:rPr>
            <a:t>помогает проектировать ИОМ</a:t>
          </a:r>
          <a:endParaRPr lang="ru-RU" dirty="0"/>
        </a:p>
      </dgm:t>
    </dgm:pt>
    <dgm:pt modelId="{8CD33869-7393-4915-9444-08B24E99BE80}" type="parTrans" cxnId="{DBA81397-EEE8-4EC2-AECD-92E7D21DA457}">
      <dgm:prSet/>
      <dgm:spPr>
        <a:ln w="50800">
          <a:solidFill>
            <a:schemeClr val="bg1"/>
          </a:solidFill>
        </a:ln>
      </dgm:spPr>
      <dgm:t>
        <a:bodyPr/>
        <a:lstStyle/>
        <a:p>
          <a:endParaRPr lang="ru-RU"/>
        </a:p>
      </dgm:t>
    </dgm:pt>
    <dgm:pt modelId="{9D825ABD-ECB2-40AA-9D3F-2B410F2963D7}" type="sibTrans" cxnId="{DBA81397-EEE8-4EC2-AECD-92E7D21DA457}">
      <dgm:prSet/>
      <dgm:spPr/>
      <dgm:t>
        <a:bodyPr/>
        <a:lstStyle/>
        <a:p>
          <a:endParaRPr lang="ru-RU"/>
        </a:p>
      </dgm:t>
    </dgm:pt>
    <dgm:pt modelId="{29A9B17A-6BE2-4109-B4E4-545297B80D09}">
      <dgm:prSet phldrT="[Текст]"/>
      <dgm:spPr>
        <a:solidFill>
          <a:srgbClr val="99CCFF"/>
        </a:solidFill>
      </dgm:spPr>
      <dgm:t>
        <a:bodyPr/>
        <a:lstStyle/>
        <a:p>
          <a:r>
            <a:rPr lang="ru-RU" b="1" dirty="0">
              <a:solidFill>
                <a:srgbClr val="0F1115"/>
              </a:solidFill>
              <a:latin typeface="quote-cjk-patch"/>
            </a:rPr>
            <a:t>определяет вектор развития</a:t>
          </a:r>
          <a:endParaRPr lang="ru-RU" b="1" dirty="0"/>
        </a:p>
      </dgm:t>
    </dgm:pt>
    <dgm:pt modelId="{06E62C37-2915-4778-BC71-9FCC2C916DE2}" type="parTrans" cxnId="{71FCAF6F-B671-4406-811D-CB38E77B92E2}">
      <dgm:prSet/>
      <dgm:spPr>
        <a:ln w="50800">
          <a:solidFill>
            <a:schemeClr val="bg1"/>
          </a:solidFill>
        </a:ln>
      </dgm:spPr>
      <dgm:t>
        <a:bodyPr/>
        <a:lstStyle/>
        <a:p>
          <a:endParaRPr lang="ru-RU"/>
        </a:p>
      </dgm:t>
    </dgm:pt>
    <dgm:pt modelId="{F807E648-4263-4959-BCBA-F70FD157E0F1}" type="sibTrans" cxnId="{71FCAF6F-B671-4406-811D-CB38E77B92E2}">
      <dgm:prSet/>
      <dgm:spPr/>
      <dgm:t>
        <a:bodyPr/>
        <a:lstStyle/>
        <a:p>
          <a:endParaRPr lang="ru-RU"/>
        </a:p>
      </dgm:t>
    </dgm:pt>
    <dgm:pt modelId="{E2AACCEA-1CE2-417A-9942-8B7C796EF8AB}" type="pres">
      <dgm:prSet presAssocID="{5001B8C3-4114-4C62-A153-F77401EB030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271B1B-9BD8-44D6-81D7-B7C5D50FFB42}" type="pres">
      <dgm:prSet presAssocID="{E8950B4C-E198-4C74-854E-9416D93DDE15}" presName="root1" presStyleCnt="0"/>
      <dgm:spPr/>
    </dgm:pt>
    <dgm:pt modelId="{7129C54C-2231-465A-98E5-04EF553EC5BD}" type="pres">
      <dgm:prSet presAssocID="{E8950B4C-E198-4C74-854E-9416D93DDE15}" presName="LevelOneTextNode" presStyleLbl="node0" presStyleIdx="0" presStyleCnt="1" custScaleY="144894" custLinFactNeighborX="-50249" custLinFactNeighborY="-790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DAC55D2-182A-4781-9EC0-8ADBBB38D127}" type="pres">
      <dgm:prSet presAssocID="{E8950B4C-E198-4C74-854E-9416D93DDE15}" presName="level2hierChild" presStyleCnt="0"/>
      <dgm:spPr/>
    </dgm:pt>
    <dgm:pt modelId="{BECCB16B-C1AD-4E85-8323-8EAE92238ED7}" type="pres">
      <dgm:prSet presAssocID="{995E332D-C3D1-47B7-A247-4C7F51A65C4F}" presName="conn2-1" presStyleLbl="parChTrans1D2" presStyleIdx="0" presStyleCnt="1"/>
      <dgm:spPr/>
      <dgm:t>
        <a:bodyPr/>
        <a:lstStyle/>
        <a:p>
          <a:endParaRPr lang="ru-RU"/>
        </a:p>
      </dgm:t>
    </dgm:pt>
    <dgm:pt modelId="{B9197442-36F2-4D23-8294-552E9C23CC81}" type="pres">
      <dgm:prSet presAssocID="{995E332D-C3D1-47B7-A247-4C7F51A65C4F}" presName="connTx" presStyleLbl="parChTrans1D2" presStyleIdx="0" presStyleCnt="1"/>
      <dgm:spPr/>
      <dgm:t>
        <a:bodyPr/>
        <a:lstStyle/>
        <a:p>
          <a:endParaRPr lang="ru-RU"/>
        </a:p>
      </dgm:t>
    </dgm:pt>
    <dgm:pt modelId="{96D62A06-BDC2-4D41-8CC6-024D433EB7E9}" type="pres">
      <dgm:prSet presAssocID="{8A050860-89D1-41F1-AAFE-6C3F4507BFC7}" presName="root2" presStyleCnt="0"/>
      <dgm:spPr/>
    </dgm:pt>
    <dgm:pt modelId="{8B3D3B2B-88E0-4A47-839B-F144E21E56F9}" type="pres">
      <dgm:prSet presAssocID="{8A050860-89D1-41F1-AAFE-6C3F4507BFC7}" presName="LevelTwoTextNode" presStyleLbl="node2" presStyleIdx="0" presStyleCnt="1" custScaleY="140991" custLinFactNeighborX="-80497" custLinFactNeighborY="146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22D4A4-E55B-432B-AA23-279BBC472DC3}" type="pres">
      <dgm:prSet presAssocID="{8A050860-89D1-41F1-AAFE-6C3F4507BFC7}" presName="level3hierChild" presStyleCnt="0"/>
      <dgm:spPr/>
    </dgm:pt>
    <dgm:pt modelId="{7648A4A7-5821-410A-8D6B-729C5F7150B9}" type="pres">
      <dgm:prSet presAssocID="{C4377919-94DF-46EB-B0CD-3C06D01433ED}" presName="conn2-1" presStyleLbl="parChTrans1D3" presStyleIdx="0" presStyleCnt="4"/>
      <dgm:spPr/>
      <dgm:t>
        <a:bodyPr/>
        <a:lstStyle/>
        <a:p>
          <a:endParaRPr lang="ru-RU"/>
        </a:p>
      </dgm:t>
    </dgm:pt>
    <dgm:pt modelId="{7F5F7B87-53E2-4DC8-AB46-5DE9DFE60B13}" type="pres">
      <dgm:prSet presAssocID="{C4377919-94DF-46EB-B0CD-3C06D01433ED}" presName="connTx" presStyleLbl="parChTrans1D3" presStyleIdx="0" presStyleCnt="4"/>
      <dgm:spPr/>
      <dgm:t>
        <a:bodyPr/>
        <a:lstStyle/>
        <a:p>
          <a:endParaRPr lang="ru-RU"/>
        </a:p>
      </dgm:t>
    </dgm:pt>
    <dgm:pt modelId="{09358B9F-8C82-4793-BB0D-8D9EA5AD5CE1}" type="pres">
      <dgm:prSet presAssocID="{32F9BFA9-055D-4CFC-BCA7-AFAEA2799A61}" presName="root2" presStyleCnt="0"/>
      <dgm:spPr/>
    </dgm:pt>
    <dgm:pt modelId="{8925D22E-7C57-4248-88EA-6B513E3DF941}" type="pres">
      <dgm:prSet presAssocID="{32F9BFA9-055D-4CFC-BCA7-AFAEA2799A61}" presName="LevelTwoTextNode" presStyleLbl="node3" presStyleIdx="0" presStyleCnt="4" custLinFactNeighborX="-67813" custLinFactNeighborY="585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7FB854-175E-4DFE-95C6-F550C04D081C}" type="pres">
      <dgm:prSet presAssocID="{32F9BFA9-055D-4CFC-BCA7-AFAEA2799A61}" presName="level3hierChild" presStyleCnt="0"/>
      <dgm:spPr/>
    </dgm:pt>
    <dgm:pt modelId="{6FE90222-8F65-48D8-8AB3-567092E85C12}" type="pres">
      <dgm:prSet presAssocID="{06E62C37-2915-4778-BC71-9FCC2C916DE2}" presName="conn2-1" presStyleLbl="parChTrans1D3" presStyleIdx="1" presStyleCnt="4"/>
      <dgm:spPr/>
      <dgm:t>
        <a:bodyPr/>
        <a:lstStyle/>
        <a:p>
          <a:endParaRPr lang="ru-RU"/>
        </a:p>
      </dgm:t>
    </dgm:pt>
    <dgm:pt modelId="{DE44A4D4-198C-46C6-88BC-B54AFC5CF125}" type="pres">
      <dgm:prSet presAssocID="{06E62C37-2915-4778-BC71-9FCC2C916DE2}" presName="connTx" presStyleLbl="parChTrans1D3" presStyleIdx="1" presStyleCnt="4"/>
      <dgm:spPr/>
      <dgm:t>
        <a:bodyPr/>
        <a:lstStyle/>
        <a:p>
          <a:endParaRPr lang="ru-RU"/>
        </a:p>
      </dgm:t>
    </dgm:pt>
    <dgm:pt modelId="{3A85897F-EA85-47A9-9B03-3D52E1841FEB}" type="pres">
      <dgm:prSet presAssocID="{29A9B17A-6BE2-4109-B4E4-545297B80D09}" presName="root2" presStyleCnt="0"/>
      <dgm:spPr/>
    </dgm:pt>
    <dgm:pt modelId="{155D7B1B-1BEE-4523-A051-510B95CEA553}" type="pres">
      <dgm:prSet presAssocID="{29A9B17A-6BE2-4109-B4E4-545297B80D09}" presName="LevelTwoTextNode" presStyleLbl="node3" presStyleIdx="1" presStyleCnt="4" custLinFactNeighborX="56017" custLinFactNeighborY="9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5EC9B5-EEC4-4529-9E99-A4F2824FC6F4}" type="pres">
      <dgm:prSet presAssocID="{29A9B17A-6BE2-4109-B4E4-545297B80D09}" presName="level3hierChild" presStyleCnt="0"/>
      <dgm:spPr/>
    </dgm:pt>
    <dgm:pt modelId="{E1A86CBD-6FE6-4882-95E9-0475C1282DB5}" type="pres">
      <dgm:prSet presAssocID="{8CD33869-7393-4915-9444-08B24E99BE80}" presName="conn2-1" presStyleLbl="parChTrans1D3" presStyleIdx="2" presStyleCnt="4"/>
      <dgm:spPr/>
      <dgm:t>
        <a:bodyPr/>
        <a:lstStyle/>
        <a:p>
          <a:endParaRPr lang="ru-RU"/>
        </a:p>
      </dgm:t>
    </dgm:pt>
    <dgm:pt modelId="{9592A96E-06DD-46DB-8847-91D6BFA817EC}" type="pres">
      <dgm:prSet presAssocID="{8CD33869-7393-4915-9444-08B24E99BE80}" presName="connTx" presStyleLbl="parChTrans1D3" presStyleIdx="2" presStyleCnt="4"/>
      <dgm:spPr/>
      <dgm:t>
        <a:bodyPr/>
        <a:lstStyle/>
        <a:p>
          <a:endParaRPr lang="ru-RU"/>
        </a:p>
      </dgm:t>
    </dgm:pt>
    <dgm:pt modelId="{8DBF07A0-E05E-41E7-8026-F3E7A62B8999}" type="pres">
      <dgm:prSet presAssocID="{4B163ED8-4FFA-41D6-B813-02E1B262B32B}" presName="root2" presStyleCnt="0"/>
      <dgm:spPr/>
    </dgm:pt>
    <dgm:pt modelId="{3A50DAF7-1945-4522-A7EC-784CBD838F72}" type="pres">
      <dgm:prSet presAssocID="{4B163ED8-4FFA-41D6-B813-02E1B262B32B}" presName="LevelTwoTextNode" presStyleLbl="node3" presStyleIdx="2" presStyleCnt="4" custLinFactNeighborX="56017" custLinFactNeighborY="29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AD1493-9512-4AFC-94DD-F691587B44A8}" type="pres">
      <dgm:prSet presAssocID="{4B163ED8-4FFA-41D6-B813-02E1B262B32B}" presName="level3hierChild" presStyleCnt="0"/>
      <dgm:spPr/>
    </dgm:pt>
    <dgm:pt modelId="{C1DDA1E1-8C78-4E02-BF73-CF431124A793}" type="pres">
      <dgm:prSet presAssocID="{C6FE6D44-2E2D-468E-811F-62D003ECE190}" presName="conn2-1" presStyleLbl="parChTrans1D3" presStyleIdx="3" presStyleCnt="4"/>
      <dgm:spPr/>
      <dgm:t>
        <a:bodyPr/>
        <a:lstStyle/>
        <a:p>
          <a:endParaRPr lang="ru-RU"/>
        </a:p>
      </dgm:t>
    </dgm:pt>
    <dgm:pt modelId="{8FD309EC-E012-4D10-B38C-CE35B1904A97}" type="pres">
      <dgm:prSet presAssocID="{C6FE6D44-2E2D-468E-811F-62D003ECE190}" presName="connTx" presStyleLbl="parChTrans1D3" presStyleIdx="3" presStyleCnt="4"/>
      <dgm:spPr/>
      <dgm:t>
        <a:bodyPr/>
        <a:lstStyle/>
        <a:p>
          <a:endParaRPr lang="ru-RU"/>
        </a:p>
      </dgm:t>
    </dgm:pt>
    <dgm:pt modelId="{9CB7C418-2D7F-4072-8A10-F59ED5B254B8}" type="pres">
      <dgm:prSet presAssocID="{B58D4C3A-8EC0-4D65-AA9A-DAEE30CB7B2F}" presName="root2" presStyleCnt="0"/>
      <dgm:spPr/>
    </dgm:pt>
    <dgm:pt modelId="{D7725E5B-35F2-4B83-B35A-E9265F4D51FA}" type="pres">
      <dgm:prSet presAssocID="{B58D4C3A-8EC0-4D65-AA9A-DAEE30CB7B2F}" presName="LevelTwoTextNode" presStyleLbl="node3" presStyleIdx="3" presStyleCnt="4" custLinFactNeighborX="-65373" custLinFactNeighborY="-351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AA3FC7-5653-443D-AB07-3D4CFB177481}" type="pres">
      <dgm:prSet presAssocID="{B58D4C3A-8EC0-4D65-AA9A-DAEE30CB7B2F}" presName="level3hierChild" presStyleCnt="0"/>
      <dgm:spPr/>
    </dgm:pt>
  </dgm:ptLst>
  <dgm:cxnLst>
    <dgm:cxn modelId="{EECE6F75-2DC1-4A57-9336-18027B48A8DB}" type="presOf" srcId="{C4377919-94DF-46EB-B0CD-3C06D01433ED}" destId="{7648A4A7-5821-410A-8D6B-729C5F7150B9}" srcOrd="0" destOrd="0" presId="urn:microsoft.com/office/officeart/2005/8/layout/hierarchy2"/>
    <dgm:cxn modelId="{84D28537-960F-41E8-BE56-227AD4E2546A}" type="presOf" srcId="{4B163ED8-4FFA-41D6-B813-02E1B262B32B}" destId="{3A50DAF7-1945-4522-A7EC-784CBD838F72}" srcOrd="0" destOrd="0" presId="urn:microsoft.com/office/officeart/2005/8/layout/hierarchy2"/>
    <dgm:cxn modelId="{11244F41-974B-4DEB-B855-3803D01D5B68}" srcId="{E8950B4C-E198-4C74-854E-9416D93DDE15}" destId="{8A050860-89D1-41F1-AAFE-6C3F4507BFC7}" srcOrd="0" destOrd="0" parTransId="{995E332D-C3D1-47B7-A247-4C7F51A65C4F}" sibTransId="{5E2CEEAB-01E6-453D-87E1-A090CAF6492A}"/>
    <dgm:cxn modelId="{A1059202-4991-4943-8B3B-BD0BA5215979}" type="presOf" srcId="{B58D4C3A-8EC0-4D65-AA9A-DAEE30CB7B2F}" destId="{D7725E5B-35F2-4B83-B35A-E9265F4D51FA}" srcOrd="0" destOrd="0" presId="urn:microsoft.com/office/officeart/2005/8/layout/hierarchy2"/>
    <dgm:cxn modelId="{E7F150DB-9EEA-4372-BFBA-9CC456A9AE80}" type="presOf" srcId="{995E332D-C3D1-47B7-A247-4C7F51A65C4F}" destId="{BECCB16B-C1AD-4E85-8323-8EAE92238ED7}" srcOrd="0" destOrd="0" presId="urn:microsoft.com/office/officeart/2005/8/layout/hierarchy2"/>
    <dgm:cxn modelId="{622AC74F-E3CB-48B4-90D3-62F585156ACC}" type="presOf" srcId="{29A9B17A-6BE2-4109-B4E4-545297B80D09}" destId="{155D7B1B-1BEE-4523-A051-510B95CEA553}" srcOrd="0" destOrd="0" presId="urn:microsoft.com/office/officeart/2005/8/layout/hierarchy2"/>
    <dgm:cxn modelId="{71FCAF6F-B671-4406-811D-CB38E77B92E2}" srcId="{8A050860-89D1-41F1-AAFE-6C3F4507BFC7}" destId="{29A9B17A-6BE2-4109-B4E4-545297B80D09}" srcOrd="1" destOrd="0" parTransId="{06E62C37-2915-4778-BC71-9FCC2C916DE2}" sibTransId="{F807E648-4263-4959-BCBA-F70FD157E0F1}"/>
    <dgm:cxn modelId="{95B54253-36AA-47DE-94B5-563253E8F285}" type="presOf" srcId="{C6FE6D44-2E2D-468E-811F-62D003ECE190}" destId="{C1DDA1E1-8C78-4E02-BF73-CF431124A793}" srcOrd="0" destOrd="0" presId="urn:microsoft.com/office/officeart/2005/8/layout/hierarchy2"/>
    <dgm:cxn modelId="{2EA0C805-668F-4C28-A7DC-1578DDAC4507}" type="presOf" srcId="{06E62C37-2915-4778-BC71-9FCC2C916DE2}" destId="{6FE90222-8F65-48D8-8AB3-567092E85C12}" srcOrd="0" destOrd="0" presId="urn:microsoft.com/office/officeart/2005/8/layout/hierarchy2"/>
    <dgm:cxn modelId="{C416E348-0791-4130-9DF8-26FCE66E148E}" type="presOf" srcId="{8A050860-89D1-41F1-AAFE-6C3F4507BFC7}" destId="{8B3D3B2B-88E0-4A47-839B-F144E21E56F9}" srcOrd="0" destOrd="0" presId="urn:microsoft.com/office/officeart/2005/8/layout/hierarchy2"/>
    <dgm:cxn modelId="{1D6F66AA-CFD3-4FC2-B51A-283928814DDB}" type="presOf" srcId="{995E332D-C3D1-47B7-A247-4C7F51A65C4F}" destId="{B9197442-36F2-4D23-8294-552E9C23CC81}" srcOrd="1" destOrd="0" presId="urn:microsoft.com/office/officeart/2005/8/layout/hierarchy2"/>
    <dgm:cxn modelId="{9CC05833-DE42-4949-BC87-0C5EFE99FACB}" type="presOf" srcId="{06E62C37-2915-4778-BC71-9FCC2C916DE2}" destId="{DE44A4D4-198C-46C6-88BC-B54AFC5CF125}" srcOrd="1" destOrd="0" presId="urn:microsoft.com/office/officeart/2005/8/layout/hierarchy2"/>
    <dgm:cxn modelId="{A311A76F-A5C7-43FB-9464-C777CC7E4E83}" srcId="{8A050860-89D1-41F1-AAFE-6C3F4507BFC7}" destId="{B58D4C3A-8EC0-4D65-AA9A-DAEE30CB7B2F}" srcOrd="3" destOrd="0" parTransId="{C6FE6D44-2E2D-468E-811F-62D003ECE190}" sibTransId="{5B3DDDCE-ECD8-4550-9354-69BFC912CFB1}"/>
    <dgm:cxn modelId="{AA03F0A2-7F46-4317-8AD6-30A51BEF7611}" type="presOf" srcId="{8CD33869-7393-4915-9444-08B24E99BE80}" destId="{E1A86CBD-6FE6-4882-95E9-0475C1282DB5}" srcOrd="0" destOrd="0" presId="urn:microsoft.com/office/officeart/2005/8/layout/hierarchy2"/>
    <dgm:cxn modelId="{DBA81397-EEE8-4EC2-AECD-92E7D21DA457}" srcId="{8A050860-89D1-41F1-AAFE-6C3F4507BFC7}" destId="{4B163ED8-4FFA-41D6-B813-02E1B262B32B}" srcOrd="2" destOrd="0" parTransId="{8CD33869-7393-4915-9444-08B24E99BE80}" sibTransId="{9D825ABD-ECB2-40AA-9D3F-2B410F2963D7}"/>
    <dgm:cxn modelId="{22BB879D-6F6F-4BEE-A86F-DCC54002F4C2}" type="presOf" srcId="{C6FE6D44-2E2D-468E-811F-62D003ECE190}" destId="{8FD309EC-E012-4D10-B38C-CE35B1904A97}" srcOrd="1" destOrd="0" presId="urn:microsoft.com/office/officeart/2005/8/layout/hierarchy2"/>
    <dgm:cxn modelId="{2FB6EE2B-7DE1-4DFF-9C2C-B5C1FDD193D0}" type="presOf" srcId="{8CD33869-7393-4915-9444-08B24E99BE80}" destId="{9592A96E-06DD-46DB-8847-91D6BFA817EC}" srcOrd="1" destOrd="0" presId="urn:microsoft.com/office/officeart/2005/8/layout/hierarchy2"/>
    <dgm:cxn modelId="{481BEDA6-83A7-4DB5-B08F-6654D7984375}" type="presOf" srcId="{C4377919-94DF-46EB-B0CD-3C06D01433ED}" destId="{7F5F7B87-53E2-4DC8-AB46-5DE9DFE60B13}" srcOrd="1" destOrd="0" presId="urn:microsoft.com/office/officeart/2005/8/layout/hierarchy2"/>
    <dgm:cxn modelId="{97B17011-6F11-4DCB-A62B-B965A3872CC3}" srcId="{5001B8C3-4114-4C62-A153-F77401EB0308}" destId="{E8950B4C-E198-4C74-854E-9416D93DDE15}" srcOrd="0" destOrd="0" parTransId="{CD703BBF-5A54-477A-A55A-46699D661112}" sibTransId="{4E034C42-C2BB-4E83-AACF-095C66C6CCE2}"/>
    <dgm:cxn modelId="{8DC49B70-2C99-470B-B1CE-76D5A4DFC244}" srcId="{8A050860-89D1-41F1-AAFE-6C3F4507BFC7}" destId="{32F9BFA9-055D-4CFC-BCA7-AFAEA2799A61}" srcOrd="0" destOrd="0" parTransId="{C4377919-94DF-46EB-B0CD-3C06D01433ED}" sibTransId="{8FFE0BD1-30E8-4C4F-BF02-AC8E294C967B}"/>
    <dgm:cxn modelId="{448E7334-BBDC-4AF0-898B-6971B0AE3346}" type="presOf" srcId="{E8950B4C-E198-4C74-854E-9416D93DDE15}" destId="{7129C54C-2231-465A-98E5-04EF553EC5BD}" srcOrd="0" destOrd="0" presId="urn:microsoft.com/office/officeart/2005/8/layout/hierarchy2"/>
    <dgm:cxn modelId="{61A1501F-1073-474F-A14D-403FACAE1554}" type="presOf" srcId="{32F9BFA9-055D-4CFC-BCA7-AFAEA2799A61}" destId="{8925D22E-7C57-4248-88EA-6B513E3DF941}" srcOrd="0" destOrd="0" presId="urn:microsoft.com/office/officeart/2005/8/layout/hierarchy2"/>
    <dgm:cxn modelId="{16D74AD9-65ED-4C99-B9AF-12629B0F997F}" type="presOf" srcId="{5001B8C3-4114-4C62-A153-F77401EB0308}" destId="{E2AACCEA-1CE2-417A-9942-8B7C796EF8AB}" srcOrd="0" destOrd="0" presId="urn:microsoft.com/office/officeart/2005/8/layout/hierarchy2"/>
    <dgm:cxn modelId="{70987A0B-1AE6-474C-BAA9-1A00C0653B94}" type="presParOf" srcId="{E2AACCEA-1CE2-417A-9942-8B7C796EF8AB}" destId="{CF271B1B-9BD8-44D6-81D7-B7C5D50FFB42}" srcOrd="0" destOrd="0" presId="urn:microsoft.com/office/officeart/2005/8/layout/hierarchy2"/>
    <dgm:cxn modelId="{FCB6A0CA-652E-42B5-A7FD-8A8DF8F9E8A2}" type="presParOf" srcId="{CF271B1B-9BD8-44D6-81D7-B7C5D50FFB42}" destId="{7129C54C-2231-465A-98E5-04EF553EC5BD}" srcOrd="0" destOrd="0" presId="urn:microsoft.com/office/officeart/2005/8/layout/hierarchy2"/>
    <dgm:cxn modelId="{0FB45B0D-F14F-453A-A510-8638FD248AD8}" type="presParOf" srcId="{CF271B1B-9BD8-44D6-81D7-B7C5D50FFB42}" destId="{1DAC55D2-182A-4781-9EC0-8ADBBB38D127}" srcOrd="1" destOrd="0" presId="urn:microsoft.com/office/officeart/2005/8/layout/hierarchy2"/>
    <dgm:cxn modelId="{03EE898B-5A52-47FE-A72F-3C59BCBEFFC7}" type="presParOf" srcId="{1DAC55D2-182A-4781-9EC0-8ADBBB38D127}" destId="{BECCB16B-C1AD-4E85-8323-8EAE92238ED7}" srcOrd="0" destOrd="0" presId="urn:microsoft.com/office/officeart/2005/8/layout/hierarchy2"/>
    <dgm:cxn modelId="{776E9148-F971-4A84-B5F7-4EB977CF5EC2}" type="presParOf" srcId="{BECCB16B-C1AD-4E85-8323-8EAE92238ED7}" destId="{B9197442-36F2-4D23-8294-552E9C23CC81}" srcOrd="0" destOrd="0" presId="urn:microsoft.com/office/officeart/2005/8/layout/hierarchy2"/>
    <dgm:cxn modelId="{057808D5-17C6-4715-BEE8-2367ED73AAE5}" type="presParOf" srcId="{1DAC55D2-182A-4781-9EC0-8ADBBB38D127}" destId="{96D62A06-BDC2-4D41-8CC6-024D433EB7E9}" srcOrd="1" destOrd="0" presId="urn:microsoft.com/office/officeart/2005/8/layout/hierarchy2"/>
    <dgm:cxn modelId="{8A51F8E3-7178-44EF-940C-5AC95C945913}" type="presParOf" srcId="{96D62A06-BDC2-4D41-8CC6-024D433EB7E9}" destId="{8B3D3B2B-88E0-4A47-839B-F144E21E56F9}" srcOrd="0" destOrd="0" presId="urn:microsoft.com/office/officeart/2005/8/layout/hierarchy2"/>
    <dgm:cxn modelId="{F434201C-794A-40C4-81B1-3836F02C6B5A}" type="presParOf" srcId="{96D62A06-BDC2-4D41-8CC6-024D433EB7E9}" destId="{7622D4A4-E55B-432B-AA23-279BBC472DC3}" srcOrd="1" destOrd="0" presId="urn:microsoft.com/office/officeart/2005/8/layout/hierarchy2"/>
    <dgm:cxn modelId="{717505FF-A712-49A0-A15A-C67D164259E8}" type="presParOf" srcId="{7622D4A4-E55B-432B-AA23-279BBC472DC3}" destId="{7648A4A7-5821-410A-8D6B-729C5F7150B9}" srcOrd="0" destOrd="0" presId="urn:microsoft.com/office/officeart/2005/8/layout/hierarchy2"/>
    <dgm:cxn modelId="{0378B749-5E0B-4736-977E-89C9E8176F02}" type="presParOf" srcId="{7648A4A7-5821-410A-8D6B-729C5F7150B9}" destId="{7F5F7B87-53E2-4DC8-AB46-5DE9DFE60B13}" srcOrd="0" destOrd="0" presId="urn:microsoft.com/office/officeart/2005/8/layout/hierarchy2"/>
    <dgm:cxn modelId="{02706B9A-67D6-4C74-9985-FB9026AF8822}" type="presParOf" srcId="{7622D4A4-E55B-432B-AA23-279BBC472DC3}" destId="{09358B9F-8C82-4793-BB0D-8D9EA5AD5CE1}" srcOrd="1" destOrd="0" presId="urn:microsoft.com/office/officeart/2005/8/layout/hierarchy2"/>
    <dgm:cxn modelId="{13CB138E-A28A-49E7-B5E7-24A752BDC3C2}" type="presParOf" srcId="{09358B9F-8C82-4793-BB0D-8D9EA5AD5CE1}" destId="{8925D22E-7C57-4248-88EA-6B513E3DF941}" srcOrd="0" destOrd="0" presId="urn:microsoft.com/office/officeart/2005/8/layout/hierarchy2"/>
    <dgm:cxn modelId="{BD26371C-A3B8-4003-A107-7451D8839810}" type="presParOf" srcId="{09358B9F-8C82-4793-BB0D-8D9EA5AD5CE1}" destId="{EF7FB854-175E-4DFE-95C6-F550C04D081C}" srcOrd="1" destOrd="0" presId="urn:microsoft.com/office/officeart/2005/8/layout/hierarchy2"/>
    <dgm:cxn modelId="{9B76898E-C827-4523-AD06-0053E54DAFC9}" type="presParOf" srcId="{7622D4A4-E55B-432B-AA23-279BBC472DC3}" destId="{6FE90222-8F65-48D8-8AB3-567092E85C12}" srcOrd="2" destOrd="0" presId="urn:microsoft.com/office/officeart/2005/8/layout/hierarchy2"/>
    <dgm:cxn modelId="{67508151-F18F-45A6-93EF-4AFBB16421F7}" type="presParOf" srcId="{6FE90222-8F65-48D8-8AB3-567092E85C12}" destId="{DE44A4D4-198C-46C6-88BC-B54AFC5CF125}" srcOrd="0" destOrd="0" presId="urn:microsoft.com/office/officeart/2005/8/layout/hierarchy2"/>
    <dgm:cxn modelId="{AFBA4880-4493-4618-BBD5-1C61190F8DF4}" type="presParOf" srcId="{7622D4A4-E55B-432B-AA23-279BBC472DC3}" destId="{3A85897F-EA85-47A9-9B03-3D52E1841FEB}" srcOrd="3" destOrd="0" presId="urn:microsoft.com/office/officeart/2005/8/layout/hierarchy2"/>
    <dgm:cxn modelId="{F55B0455-B43C-4DC4-BF10-0A684B69362C}" type="presParOf" srcId="{3A85897F-EA85-47A9-9B03-3D52E1841FEB}" destId="{155D7B1B-1BEE-4523-A051-510B95CEA553}" srcOrd="0" destOrd="0" presId="urn:microsoft.com/office/officeart/2005/8/layout/hierarchy2"/>
    <dgm:cxn modelId="{17EC2EE7-C1A1-4EFE-A0C7-170BB408FCE9}" type="presParOf" srcId="{3A85897F-EA85-47A9-9B03-3D52E1841FEB}" destId="{0C5EC9B5-EEC4-4529-9E99-A4F2824FC6F4}" srcOrd="1" destOrd="0" presId="urn:microsoft.com/office/officeart/2005/8/layout/hierarchy2"/>
    <dgm:cxn modelId="{3C33BE50-8990-4FE3-8665-9149F324F43A}" type="presParOf" srcId="{7622D4A4-E55B-432B-AA23-279BBC472DC3}" destId="{E1A86CBD-6FE6-4882-95E9-0475C1282DB5}" srcOrd="4" destOrd="0" presId="urn:microsoft.com/office/officeart/2005/8/layout/hierarchy2"/>
    <dgm:cxn modelId="{031A138E-5446-4617-8C66-FECC1CF32431}" type="presParOf" srcId="{E1A86CBD-6FE6-4882-95E9-0475C1282DB5}" destId="{9592A96E-06DD-46DB-8847-91D6BFA817EC}" srcOrd="0" destOrd="0" presId="urn:microsoft.com/office/officeart/2005/8/layout/hierarchy2"/>
    <dgm:cxn modelId="{8B621295-5DD2-4B33-B0D9-3AAE29DC2336}" type="presParOf" srcId="{7622D4A4-E55B-432B-AA23-279BBC472DC3}" destId="{8DBF07A0-E05E-41E7-8026-F3E7A62B8999}" srcOrd="5" destOrd="0" presId="urn:microsoft.com/office/officeart/2005/8/layout/hierarchy2"/>
    <dgm:cxn modelId="{54F5D909-B808-4FE5-8C65-ED3546E12C79}" type="presParOf" srcId="{8DBF07A0-E05E-41E7-8026-F3E7A62B8999}" destId="{3A50DAF7-1945-4522-A7EC-784CBD838F72}" srcOrd="0" destOrd="0" presId="urn:microsoft.com/office/officeart/2005/8/layout/hierarchy2"/>
    <dgm:cxn modelId="{7289EE33-3FFE-4CDA-B9AB-AFCD0CE4EE9C}" type="presParOf" srcId="{8DBF07A0-E05E-41E7-8026-F3E7A62B8999}" destId="{3DAD1493-9512-4AFC-94DD-F691587B44A8}" srcOrd="1" destOrd="0" presId="urn:microsoft.com/office/officeart/2005/8/layout/hierarchy2"/>
    <dgm:cxn modelId="{45883388-D452-4BFD-8F94-E151B3E690CE}" type="presParOf" srcId="{7622D4A4-E55B-432B-AA23-279BBC472DC3}" destId="{C1DDA1E1-8C78-4E02-BF73-CF431124A793}" srcOrd="6" destOrd="0" presId="urn:microsoft.com/office/officeart/2005/8/layout/hierarchy2"/>
    <dgm:cxn modelId="{C4E5DF89-A58F-465F-80E4-78762BC130A9}" type="presParOf" srcId="{C1DDA1E1-8C78-4E02-BF73-CF431124A793}" destId="{8FD309EC-E012-4D10-B38C-CE35B1904A97}" srcOrd="0" destOrd="0" presId="urn:microsoft.com/office/officeart/2005/8/layout/hierarchy2"/>
    <dgm:cxn modelId="{4AD421CD-749C-4CAF-96C3-E0A57F04078F}" type="presParOf" srcId="{7622D4A4-E55B-432B-AA23-279BBC472DC3}" destId="{9CB7C418-2D7F-4072-8A10-F59ED5B254B8}" srcOrd="7" destOrd="0" presId="urn:microsoft.com/office/officeart/2005/8/layout/hierarchy2"/>
    <dgm:cxn modelId="{B2AC93C3-CFE4-482B-8B89-A82209787E44}" type="presParOf" srcId="{9CB7C418-2D7F-4072-8A10-F59ED5B254B8}" destId="{D7725E5B-35F2-4B83-B35A-E9265F4D51FA}" srcOrd="0" destOrd="0" presId="urn:microsoft.com/office/officeart/2005/8/layout/hierarchy2"/>
    <dgm:cxn modelId="{9241EC3C-3374-4BAE-8240-33E874EC9C20}" type="presParOf" srcId="{9CB7C418-2D7F-4072-8A10-F59ED5B254B8}" destId="{DBAA3FC7-5653-443D-AB07-3D4CFB17748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50E5CF-5C9F-46DB-8FFC-08B28232A8F3}" type="doc">
      <dgm:prSet loTypeId="urn:microsoft.com/office/officeart/2005/8/layout/chevron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758A373-3EDE-4BAF-B93E-21A875B098DF}">
      <dgm:prSet phldrT="[Текст]"/>
      <dgm:spPr>
        <a:solidFill>
          <a:srgbClr val="0066FF"/>
        </a:solidFill>
      </dgm:spPr>
      <dgm:t>
        <a:bodyPr/>
        <a:lstStyle/>
        <a:p>
          <a:endParaRPr lang="ru-RU" b="1" dirty="0"/>
        </a:p>
        <a:p>
          <a:r>
            <a:rPr lang="ru-RU" b="1" dirty="0"/>
            <a:t>Методическая компетенция</a:t>
          </a:r>
          <a:r>
            <a:rPr lang="ru-RU" dirty="0"/>
            <a:t> </a:t>
          </a:r>
        </a:p>
      </dgm:t>
    </dgm:pt>
    <dgm:pt modelId="{38ADFC53-2055-403E-991C-3B85EAA68611}" type="parTrans" cxnId="{B6183398-41EE-421A-A3B4-4B917062D91D}">
      <dgm:prSet/>
      <dgm:spPr/>
      <dgm:t>
        <a:bodyPr/>
        <a:lstStyle/>
        <a:p>
          <a:endParaRPr lang="ru-RU"/>
        </a:p>
      </dgm:t>
    </dgm:pt>
    <dgm:pt modelId="{39235B30-5168-44B2-B1C5-5D131F3B1C6C}" type="sibTrans" cxnId="{B6183398-41EE-421A-A3B4-4B917062D91D}">
      <dgm:prSet/>
      <dgm:spPr/>
      <dgm:t>
        <a:bodyPr/>
        <a:lstStyle/>
        <a:p>
          <a:endParaRPr lang="ru-RU"/>
        </a:p>
      </dgm:t>
    </dgm:pt>
    <dgm:pt modelId="{CB0D8A80-DBE7-4DA1-A741-F0934C5F4452}">
      <dgm:prSet phldrT="[Текст]"/>
      <dgm:spPr>
        <a:ln>
          <a:solidFill>
            <a:srgbClr val="0066FF"/>
          </a:solidFill>
        </a:ln>
      </dgm:spPr>
      <dgm:t>
        <a:bodyPr/>
        <a:lstStyle/>
        <a:p>
          <a:r>
            <a:rPr lang="ru-RU" dirty="0"/>
            <a:t>знание методик, УМК, ФОП</a:t>
          </a:r>
        </a:p>
      </dgm:t>
    </dgm:pt>
    <dgm:pt modelId="{F57E2496-8651-44A3-BEFD-22357373DC91}" type="parTrans" cxnId="{DCA2DA97-9134-425C-9A0A-F90EDCA5D2CD}">
      <dgm:prSet/>
      <dgm:spPr/>
      <dgm:t>
        <a:bodyPr/>
        <a:lstStyle/>
        <a:p>
          <a:endParaRPr lang="ru-RU"/>
        </a:p>
      </dgm:t>
    </dgm:pt>
    <dgm:pt modelId="{BC1DB7AA-818E-43F9-A846-C9F8E57ED955}" type="sibTrans" cxnId="{DCA2DA97-9134-425C-9A0A-F90EDCA5D2CD}">
      <dgm:prSet/>
      <dgm:spPr/>
      <dgm:t>
        <a:bodyPr/>
        <a:lstStyle/>
        <a:p>
          <a:endParaRPr lang="ru-RU"/>
        </a:p>
      </dgm:t>
    </dgm:pt>
    <dgm:pt modelId="{2E89C1E8-9D0B-4482-9EDA-DCC2D2C26936}">
      <dgm:prSet phldrT="[Текст]"/>
      <dgm:spPr>
        <a:solidFill>
          <a:srgbClr val="0066FF"/>
        </a:solidFill>
      </dgm:spPr>
      <dgm:t>
        <a:bodyPr/>
        <a:lstStyle/>
        <a:p>
          <a:endParaRPr lang="ru-RU" b="1" dirty="0"/>
        </a:p>
        <a:p>
          <a:r>
            <a:rPr lang="ru-RU" b="1" dirty="0"/>
            <a:t>Коммуникативно-диалоговая</a:t>
          </a:r>
          <a:r>
            <a:rPr lang="ru-RU" dirty="0"/>
            <a:t> </a:t>
          </a:r>
        </a:p>
      </dgm:t>
    </dgm:pt>
    <dgm:pt modelId="{A0074233-335B-4324-A55E-E2B7225E19E7}" type="parTrans" cxnId="{C117609D-7588-47EB-86BE-87069DBB8DBB}">
      <dgm:prSet/>
      <dgm:spPr/>
      <dgm:t>
        <a:bodyPr/>
        <a:lstStyle/>
        <a:p>
          <a:endParaRPr lang="ru-RU"/>
        </a:p>
      </dgm:t>
    </dgm:pt>
    <dgm:pt modelId="{2F0886BC-796D-4AB0-A736-3FF173662277}" type="sibTrans" cxnId="{C117609D-7588-47EB-86BE-87069DBB8DBB}">
      <dgm:prSet/>
      <dgm:spPr/>
      <dgm:t>
        <a:bodyPr/>
        <a:lstStyle/>
        <a:p>
          <a:endParaRPr lang="ru-RU"/>
        </a:p>
      </dgm:t>
    </dgm:pt>
    <dgm:pt modelId="{C9DF3ACB-8A15-45B0-827B-0FDA40949C8B}">
      <dgm:prSet phldrT="[Текст]"/>
      <dgm:spPr>
        <a:ln>
          <a:solidFill>
            <a:srgbClr val="0066FF"/>
          </a:solidFill>
        </a:ln>
      </dgm:spPr>
      <dgm:t>
        <a:bodyPr/>
        <a:lstStyle/>
        <a:p>
          <a:r>
            <a:rPr lang="ru-RU" dirty="0"/>
            <a:t>ведение дискуссий, обсуждение искусства</a:t>
          </a:r>
        </a:p>
      </dgm:t>
    </dgm:pt>
    <dgm:pt modelId="{D2965AD4-CC81-4CBF-BFC6-E81A1F97CF23}" type="parTrans" cxnId="{7F69CDC3-5DBE-4A17-A3B9-8152ADC8BE03}">
      <dgm:prSet/>
      <dgm:spPr/>
      <dgm:t>
        <a:bodyPr/>
        <a:lstStyle/>
        <a:p>
          <a:endParaRPr lang="ru-RU"/>
        </a:p>
      </dgm:t>
    </dgm:pt>
    <dgm:pt modelId="{778D65F9-13F4-4037-94AE-53A97A467AE3}" type="sibTrans" cxnId="{7F69CDC3-5DBE-4A17-A3B9-8152ADC8BE03}">
      <dgm:prSet/>
      <dgm:spPr/>
      <dgm:t>
        <a:bodyPr/>
        <a:lstStyle/>
        <a:p>
          <a:endParaRPr lang="ru-RU"/>
        </a:p>
      </dgm:t>
    </dgm:pt>
    <dgm:pt modelId="{0F25B276-77DC-422B-BDB6-11ED88E52D34}">
      <dgm:prSet phldrT="[Текст]"/>
      <dgm:spPr>
        <a:solidFill>
          <a:srgbClr val="0066FF"/>
        </a:solidFill>
      </dgm:spPr>
      <dgm:t>
        <a:bodyPr/>
        <a:lstStyle/>
        <a:p>
          <a:endParaRPr lang="ru-RU" b="1" dirty="0"/>
        </a:p>
        <a:p>
          <a:r>
            <a:rPr lang="ru-RU" b="1" dirty="0"/>
            <a:t>Цифровая компетенция</a:t>
          </a:r>
          <a:r>
            <a:rPr lang="ru-RU" dirty="0"/>
            <a:t> </a:t>
          </a:r>
        </a:p>
      </dgm:t>
    </dgm:pt>
    <dgm:pt modelId="{38BE4154-1E34-46EC-B8D5-F268CEBD6BEA}" type="parTrans" cxnId="{E80B1B58-043F-4B08-A1BC-D6062BE61B13}">
      <dgm:prSet/>
      <dgm:spPr/>
      <dgm:t>
        <a:bodyPr/>
        <a:lstStyle/>
        <a:p>
          <a:endParaRPr lang="ru-RU"/>
        </a:p>
      </dgm:t>
    </dgm:pt>
    <dgm:pt modelId="{0076D9D7-8830-4CC6-8918-9A2A3E9AB93A}" type="sibTrans" cxnId="{E80B1B58-043F-4B08-A1BC-D6062BE61B13}">
      <dgm:prSet/>
      <dgm:spPr/>
      <dgm:t>
        <a:bodyPr/>
        <a:lstStyle/>
        <a:p>
          <a:endParaRPr lang="ru-RU"/>
        </a:p>
      </dgm:t>
    </dgm:pt>
    <dgm:pt modelId="{59F6D51F-9EA3-4EA9-8AC5-89CCA14E8A56}">
      <dgm:prSet phldrT="[Текст]"/>
      <dgm:spPr>
        <a:ln>
          <a:solidFill>
            <a:srgbClr val="0066FF"/>
          </a:solidFill>
        </a:ln>
      </dgm:spPr>
      <dgm:t>
        <a:bodyPr/>
        <a:lstStyle/>
        <a:p>
          <a:r>
            <a:rPr lang="ru-RU" dirty="0"/>
            <a:t>сервисы, ФГИС, ИКОП</a:t>
          </a:r>
        </a:p>
      </dgm:t>
    </dgm:pt>
    <dgm:pt modelId="{1778F351-5512-4359-83BD-9D6E9716D573}" type="parTrans" cxnId="{0B06FC35-ACEA-4228-B1B7-F9B8E4A88147}">
      <dgm:prSet/>
      <dgm:spPr/>
      <dgm:t>
        <a:bodyPr/>
        <a:lstStyle/>
        <a:p>
          <a:endParaRPr lang="ru-RU"/>
        </a:p>
      </dgm:t>
    </dgm:pt>
    <dgm:pt modelId="{B861C8E6-D9F4-41EE-B3A2-D91A21E87D7D}" type="sibTrans" cxnId="{0B06FC35-ACEA-4228-B1B7-F9B8E4A88147}">
      <dgm:prSet/>
      <dgm:spPr/>
      <dgm:t>
        <a:bodyPr/>
        <a:lstStyle/>
        <a:p>
          <a:endParaRPr lang="ru-RU"/>
        </a:p>
      </dgm:t>
    </dgm:pt>
    <dgm:pt modelId="{EFBA78FA-3AA9-4BBD-AF19-8F0E80310354}">
      <dgm:prSet/>
      <dgm:spPr>
        <a:solidFill>
          <a:srgbClr val="0066FF"/>
        </a:solidFill>
      </dgm:spPr>
      <dgm:t>
        <a:bodyPr/>
        <a:lstStyle/>
        <a:p>
          <a:endParaRPr lang="ru-RU" b="1" dirty="0"/>
        </a:p>
        <a:p>
          <a:r>
            <a:rPr lang="ru-RU" b="1" dirty="0" err="1"/>
            <a:t>Мотивационно-личностная</a:t>
          </a:r>
          <a:r>
            <a:rPr lang="ru-RU" dirty="0"/>
            <a:t> </a:t>
          </a:r>
        </a:p>
      </dgm:t>
    </dgm:pt>
    <dgm:pt modelId="{2E260C3F-FEA8-4456-B7D5-353BFEBB2C30}" type="parTrans" cxnId="{8FFF4104-B954-47A4-900E-6A2BB8A92ED2}">
      <dgm:prSet/>
      <dgm:spPr/>
      <dgm:t>
        <a:bodyPr/>
        <a:lstStyle/>
        <a:p>
          <a:endParaRPr lang="ru-RU"/>
        </a:p>
      </dgm:t>
    </dgm:pt>
    <dgm:pt modelId="{338AFDDE-8F6C-48DC-B676-EAF8F69AF626}" type="sibTrans" cxnId="{8FFF4104-B954-47A4-900E-6A2BB8A92ED2}">
      <dgm:prSet/>
      <dgm:spPr/>
      <dgm:t>
        <a:bodyPr/>
        <a:lstStyle/>
        <a:p>
          <a:endParaRPr lang="ru-RU"/>
        </a:p>
      </dgm:t>
    </dgm:pt>
    <dgm:pt modelId="{7B0E93A9-FE5D-4497-A47F-C1CE18EBC50D}">
      <dgm:prSet/>
      <dgm:spPr>
        <a:ln>
          <a:solidFill>
            <a:srgbClr val="0066FF"/>
          </a:solidFill>
        </a:ln>
      </dgm:spPr>
      <dgm:t>
        <a:bodyPr/>
        <a:lstStyle/>
        <a:p>
          <a:r>
            <a:rPr lang="ru-RU" dirty="0"/>
            <a:t>готовность к конкурсам, работа с одаренными, профилактика выгорания</a:t>
          </a:r>
        </a:p>
      </dgm:t>
    </dgm:pt>
    <dgm:pt modelId="{D079F643-95C3-4DC0-BFB1-A19EAB6529C9}" type="parTrans" cxnId="{E0C9B2A3-F4E4-453B-8F6A-C1DA3159F251}">
      <dgm:prSet/>
      <dgm:spPr/>
      <dgm:t>
        <a:bodyPr/>
        <a:lstStyle/>
        <a:p>
          <a:endParaRPr lang="ru-RU"/>
        </a:p>
      </dgm:t>
    </dgm:pt>
    <dgm:pt modelId="{CD1F5B5C-5E2D-4FF8-B16D-51F854586A89}" type="sibTrans" cxnId="{E0C9B2A3-F4E4-453B-8F6A-C1DA3159F251}">
      <dgm:prSet/>
      <dgm:spPr/>
      <dgm:t>
        <a:bodyPr/>
        <a:lstStyle/>
        <a:p>
          <a:endParaRPr lang="ru-RU"/>
        </a:p>
      </dgm:t>
    </dgm:pt>
    <dgm:pt modelId="{9A2F7249-F3B4-4C24-BCFB-5049F9DAA44D}" type="pres">
      <dgm:prSet presAssocID="{BC50E5CF-5C9F-46DB-8FFC-08B28232A8F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363110-2C3F-4646-ADB6-2DF7269EDF27}" type="pres">
      <dgm:prSet presAssocID="{5758A373-3EDE-4BAF-B93E-21A875B098DF}" presName="composite" presStyleCnt="0"/>
      <dgm:spPr/>
    </dgm:pt>
    <dgm:pt modelId="{C2873FDD-656B-42A1-ADB3-401A7789E590}" type="pres">
      <dgm:prSet presAssocID="{5758A373-3EDE-4BAF-B93E-21A875B098DF}" presName="parentText" presStyleLbl="alignNode1" presStyleIdx="0" presStyleCnt="4" custScaleX="167186" custLinFactNeighborX="-24349" custLinFactNeighborY="-81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E8FCB2-07C0-4DD7-9520-42CAAC1D6133}" type="pres">
      <dgm:prSet presAssocID="{5758A373-3EDE-4BAF-B93E-21A875B098DF}" presName="descendantText" presStyleLbl="alignAcc1" presStyleIdx="0" presStyleCnt="4" custScaleX="76044" custScaleY="100000" custLinFactNeighborX="3434" custLinFactNeighborY="60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9E62EE-63B7-4DA5-9F78-8B93D6F731CE}" type="pres">
      <dgm:prSet presAssocID="{39235B30-5168-44B2-B1C5-5D131F3B1C6C}" presName="sp" presStyleCnt="0"/>
      <dgm:spPr/>
    </dgm:pt>
    <dgm:pt modelId="{F48A2073-1637-46BC-8078-3076231D31A0}" type="pres">
      <dgm:prSet presAssocID="{2E89C1E8-9D0B-4482-9EDA-DCC2D2C26936}" presName="composite" presStyleCnt="0"/>
      <dgm:spPr/>
    </dgm:pt>
    <dgm:pt modelId="{2C02A1B2-C0FA-4571-A6AC-E1FF58DA4047}" type="pres">
      <dgm:prSet presAssocID="{2E89C1E8-9D0B-4482-9EDA-DCC2D2C26936}" presName="parentText" presStyleLbl="alignNode1" presStyleIdx="1" presStyleCnt="4" custScaleX="165886" custLinFactNeighborX="-26668" custLinFactNeighborY="-1460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4540BE-A6AF-46B4-89B2-69710F2373D4}" type="pres">
      <dgm:prSet presAssocID="{2E89C1E8-9D0B-4482-9EDA-DCC2D2C26936}" presName="descendantText" presStyleLbl="alignAcc1" presStyleIdx="1" presStyleCnt="4" custScaleX="76326" custLinFactNeighborX="3623" custLinFactNeighborY="-161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B46E1F-5C4B-4C24-8C82-D5C05FD1189E}" type="pres">
      <dgm:prSet presAssocID="{2F0886BC-796D-4AB0-A736-3FF173662277}" presName="sp" presStyleCnt="0"/>
      <dgm:spPr/>
    </dgm:pt>
    <dgm:pt modelId="{2E973363-AABC-4620-9CA6-901C2074419F}" type="pres">
      <dgm:prSet presAssocID="{0F25B276-77DC-422B-BDB6-11ED88E52D34}" presName="composite" presStyleCnt="0"/>
      <dgm:spPr/>
    </dgm:pt>
    <dgm:pt modelId="{041A2AE5-128C-4A1F-A8BF-A53178D128E2}" type="pres">
      <dgm:prSet presAssocID="{0F25B276-77DC-422B-BDB6-11ED88E52D34}" presName="parentText" presStyleLbl="alignNode1" presStyleIdx="2" presStyleCnt="4" custScaleX="156569" custLinFactNeighborX="-24349" custLinFactNeighborY="-349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0C6F23-F57A-4CAD-BF80-EB6D6C5FED1A}" type="pres">
      <dgm:prSet presAssocID="{0F25B276-77DC-422B-BDB6-11ED88E52D34}" presName="descendantText" presStyleLbl="alignAcc1" presStyleIdx="2" presStyleCnt="4" custScaleX="75252" custLinFactNeighborX="3797" custLinFactNeighborY="-324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7BA1FC-4B42-45FB-9CD5-838BB026D8F0}" type="pres">
      <dgm:prSet presAssocID="{0076D9D7-8830-4CC6-8918-9A2A3E9AB93A}" presName="sp" presStyleCnt="0"/>
      <dgm:spPr/>
    </dgm:pt>
    <dgm:pt modelId="{8D1C1A60-DF37-4E38-9423-256B90BD95B9}" type="pres">
      <dgm:prSet presAssocID="{EFBA78FA-3AA9-4BBD-AF19-8F0E80310354}" presName="composite" presStyleCnt="0"/>
      <dgm:spPr/>
    </dgm:pt>
    <dgm:pt modelId="{EB65C26F-C1E6-4AE7-B379-F4C119AF4DD1}" type="pres">
      <dgm:prSet presAssocID="{EFBA78FA-3AA9-4BBD-AF19-8F0E80310354}" presName="parentText" presStyleLbl="alignNode1" presStyleIdx="3" presStyleCnt="4" custScaleX="174057" custLinFactNeighborX="-26668" custLinFactNeighborY="-4382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C410B6-DF57-440B-A42D-326BD6ACC636}" type="pres">
      <dgm:prSet presAssocID="{EFBA78FA-3AA9-4BBD-AF19-8F0E80310354}" presName="descendantText" presStyleLbl="alignAcc1" presStyleIdx="3" presStyleCnt="4" custScaleX="69780" custScaleY="117788" custLinFactNeighborX="1163" custLinFactNeighborY="-49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06FC35-ACEA-4228-B1B7-F9B8E4A88147}" srcId="{0F25B276-77DC-422B-BDB6-11ED88E52D34}" destId="{59F6D51F-9EA3-4EA9-8AC5-89CCA14E8A56}" srcOrd="0" destOrd="0" parTransId="{1778F351-5512-4359-83BD-9D6E9716D573}" sibTransId="{B861C8E6-D9F4-41EE-B3A2-D91A21E87D7D}"/>
    <dgm:cxn modelId="{38CAAB71-5CD2-44B8-A9CE-B181BB428E9E}" type="presOf" srcId="{C9DF3ACB-8A15-45B0-827B-0FDA40949C8B}" destId="{B44540BE-A6AF-46B4-89B2-69710F2373D4}" srcOrd="0" destOrd="0" presId="urn:microsoft.com/office/officeart/2005/8/layout/chevron2"/>
    <dgm:cxn modelId="{F3054DE8-1C43-4C54-9D6C-3982D60445AD}" type="presOf" srcId="{5758A373-3EDE-4BAF-B93E-21A875B098DF}" destId="{C2873FDD-656B-42A1-ADB3-401A7789E590}" srcOrd="0" destOrd="0" presId="urn:microsoft.com/office/officeart/2005/8/layout/chevron2"/>
    <dgm:cxn modelId="{EC819178-97B2-4A60-85D6-38800522D5D7}" type="presOf" srcId="{59F6D51F-9EA3-4EA9-8AC5-89CCA14E8A56}" destId="{F80C6F23-F57A-4CAD-BF80-EB6D6C5FED1A}" srcOrd="0" destOrd="0" presId="urn:microsoft.com/office/officeart/2005/8/layout/chevron2"/>
    <dgm:cxn modelId="{7F69CDC3-5DBE-4A17-A3B9-8152ADC8BE03}" srcId="{2E89C1E8-9D0B-4482-9EDA-DCC2D2C26936}" destId="{C9DF3ACB-8A15-45B0-827B-0FDA40949C8B}" srcOrd="0" destOrd="0" parTransId="{D2965AD4-CC81-4CBF-BFC6-E81A1F97CF23}" sibTransId="{778D65F9-13F4-4037-94AE-53A97A467AE3}"/>
    <dgm:cxn modelId="{7D1C1A57-048C-46CD-9110-92B608B5D638}" type="presOf" srcId="{7B0E93A9-FE5D-4497-A47F-C1CE18EBC50D}" destId="{00C410B6-DF57-440B-A42D-326BD6ACC636}" srcOrd="0" destOrd="0" presId="urn:microsoft.com/office/officeart/2005/8/layout/chevron2"/>
    <dgm:cxn modelId="{8FFF4104-B954-47A4-900E-6A2BB8A92ED2}" srcId="{BC50E5CF-5C9F-46DB-8FFC-08B28232A8F3}" destId="{EFBA78FA-3AA9-4BBD-AF19-8F0E80310354}" srcOrd="3" destOrd="0" parTransId="{2E260C3F-FEA8-4456-B7D5-353BFEBB2C30}" sibTransId="{338AFDDE-8F6C-48DC-B676-EAF8F69AF626}"/>
    <dgm:cxn modelId="{67A35EF6-A49A-4B29-ACD3-4EE5BA630749}" type="presOf" srcId="{EFBA78FA-3AA9-4BBD-AF19-8F0E80310354}" destId="{EB65C26F-C1E6-4AE7-B379-F4C119AF4DD1}" srcOrd="0" destOrd="0" presId="urn:microsoft.com/office/officeart/2005/8/layout/chevron2"/>
    <dgm:cxn modelId="{C117609D-7588-47EB-86BE-87069DBB8DBB}" srcId="{BC50E5CF-5C9F-46DB-8FFC-08B28232A8F3}" destId="{2E89C1E8-9D0B-4482-9EDA-DCC2D2C26936}" srcOrd="1" destOrd="0" parTransId="{A0074233-335B-4324-A55E-E2B7225E19E7}" sibTransId="{2F0886BC-796D-4AB0-A736-3FF173662277}"/>
    <dgm:cxn modelId="{DCA2DA97-9134-425C-9A0A-F90EDCA5D2CD}" srcId="{5758A373-3EDE-4BAF-B93E-21A875B098DF}" destId="{CB0D8A80-DBE7-4DA1-A741-F0934C5F4452}" srcOrd="0" destOrd="0" parTransId="{F57E2496-8651-44A3-BEFD-22357373DC91}" sibTransId="{BC1DB7AA-818E-43F9-A846-C9F8E57ED955}"/>
    <dgm:cxn modelId="{B6183398-41EE-421A-A3B4-4B917062D91D}" srcId="{BC50E5CF-5C9F-46DB-8FFC-08B28232A8F3}" destId="{5758A373-3EDE-4BAF-B93E-21A875B098DF}" srcOrd="0" destOrd="0" parTransId="{38ADFC53-2055-403E-991C-3B85EAA68611}" sibTransId="{39235B30-5168-44B2-B1C5-5D131F3B1C6C}"/>
    <dgm:cxn modelId="{E0C9B2A3-F4E4-453B-8F6A-C1DA3159F251}" srcId="{EFBA78FA-3AA9-4BBD-AF19-8F0E80310354}" destId="{7B0E93A9-FE5D-4497-A47F-C1CE18EBC50D}" srcOrd="0" destOrd="0" parTransId="{D079F643-95C3-4DC0-BFB1-A19EAB6529C9}" sibTransId="{CD1F5B5C-5E2D-4FF8-B16D-51F854586A89}"/>
    <dgm:cxn modelId="{6A9216CE-D5B2-4826-8774-EA0377BE7CB6}" type="presOf" srcId="{2E89C1E8-9D0B-4482-9EDA-DCC2D2C26936}" destId="{2C02A1B2-C0FA-4571-A6AC-E1FF58DA4047}" srcOrd="0" destOrd="0" presId="urn:microsoft.com/office/officeart/2005/8/layout/chevron2"/>
    <dgm:cxn modelId="{E80B1B58-043F-4B08-A1BC-D6062BE61B13}" srcId="{BC50E5CF-5C9F-46DB-8FFC-08B28232A8F3}" destId="{0F25B276-77DC-422B-BDB6-11ED88E52D34}" srcOrd="2" destOrd="0" parTransId="{38BE4154-1E34-46EC-B8D5-F268CEBD6BEA}" sibTransId="{0076D9D7-8830-4CC6-8918-9A2A3E9AB93A}"/>
    <dgm:cxn modelId="{4B6A4F18-48A0-424F-A80B-8F5A9B00869C}" type="presOf" srcId="{CB0D8A80-DBE7-4DA1-A741-F0934C5F4452}" destId="{54E8FCB2-07C0-4DD7-9520-42CAAC1D6133}" srcOrd="0" destOrd="0" presId="urn:microsoft.com/office/officeart/2005/8/layout/chevron2"/>
    <dgm:cxn modelId="{1B8E2899-0CC2-444F-AD83-C30564608DA8}" type="presOf" srcId="{BC50E5CF-5C9F-46DB-8FFC-08B28232A8F3}" destId="{9A2F7249-F3B4-4C24-BCFB-5049F9DAA44D}" srcOrd="0" destOrd="0" presId="urn:microsoft.com/office/officeart/2005/8/layout/chevron2"/>
    <dgm:cxn modelId="{F20C4B8E-EA70-46E5-8B0E-42CE3B88887D}" type="presOf" srcId="{0F25B276-77DC-422B-BDB6-11ED88E52D34}" destId="{041A2AE5-128C-4A1F-A8BF-A53178D128E2}" srcOrd="0" destOrd="0" presId="urn:microsoft.com/office/officeart/2005/8/layout/chevron2"/>
    <dgm:cxn modelId="{DCD01827-E1C7-48DD-9521-B4688DAAF25B}" type="presParOf" srcId="{9A2F7249-F3B4-4C24-BCFB-5049F9DAA44D}" destId="{F0363110-2C3F-4646-ADB6-2DF7269EDF27}" srcOrd="0" destOrd="0" presId="urn:microsoft.com/office/officeart/2005/8/layout/chevron2"/>
    <dgm:cxn modelId="{4D0BD85C-BF8A-415F-9EC8-EF471D94D55E}" type="presParOf" srcId="{F0363110-2C3F-4646-ADB6-2DF7269EDF27}" destId="{C2873FDD-656B-42A1-ADB3-401A7789E590}" srcOrd="0" destOrd="0" presId="urn:microsoft.com/office/officeart/2005/8/layout/chevron2"/>
    <dgm:cxn modelId="{26ED21F3-7FAC-4F80-934F-AC747A57B738}" type="presParOf" srcId="{F0363110-2C3F-4646-ADB6-2DF7269EDF27}" destId="{54E8FCB2-07C0-4DD7-9520-42CAAC1D6133}" srcOrd="1" destOrd="0" presId="urn:microsoft.com/office/officeart/2005/8/layout/chevron2"/>
    <dgm:cxn modelId="{937D232F-8EB3-4877-8523-441C5FA52BCD}" type="presParOf" srcId="{9A2F7249-F3B4-4C24-BCFB-5049F9DAA44D}" destId="{B29E62EE-63B7-4DA5-9F78-8B93D6F731CE}" srcOrd="1" destOrd="0" presId="urn:microsoft.com/office/officeart/2005/8/layout/chevron2"/>
    <dgm:cxn modelId="{72D0B3D0-45B9-48BD-8781-ED799762E563}" type="presParOf" srcId="{9A2F7249-F3B4-4C24-BCFB-5049F9DAA44D}" destId="{F48A2073-1637-46BC-8078-3076231D31A0}" srcOrd="2" destOrd="0" presId="urn:microsoft.com/office/officeart/2005/8/layout/chevron2"/>
    <dgm:cxn modelId="{46D0F107-1333-4092-B797-4C15AA907401}" type="presParOf" srcId="{F48A2073-1637-46BC-8078-3076231D31A0}" destId="{2C02A1B2-C0FA-4571-A6AC-E1FF58DA4047}" srcOrd="0" destOrd="0" presId="urn:microsoft.com/office/officeart/2005/8/layout/chevron2"/>
    <dgm:cxn modelId="{F5DA8AE2-6BCD-45AD-A3CC-2354887E16E9}" type="presParOf" srcId="{F48A2073-1637-46BC-8078-3076231D31A0}" destId="{B44540BE-A6AF-46B4-89B2-69710F2373D4}" srcOrd="1" destOrd="0" presId="urn:microsoft.com/office/officeart/2005/8/layout/chevron2"/>
    <dgm:cxn modelId="{D4FD614F-898B-4603-A4FB-D698F14B3FA9}" type="presParOf" srcId="{9A2F7249-F3B4-4C24-BCFB-5049F9DAA44D}" destId="{EDB46E1F-5C4B-4C24-8C82-D5C05FD1189E}" srcOrd="3" destOrd="0" presId="urn:microsoft.com/office/officeart/2005/8/layout/chevron2"/>
    <dgm:cxn modelId="{BBCF1F99-1CD6-403B-847A-FBEC4875E1B9}" type="presParOf" srcId="{9A2F7249-F3B4-4C24-BCFB-5049F9DAA44D}" destId="{2E973363-AABC-4620-9CA6-901C2074419F}" srcOrd="4" destOrd="0" presId="urn:microsoft.com/office/officeart/2005/8/layout/chevron2"/>
    <dgm:cxn modelId="{258B611D-A32D-43A4-94C3-ACF871DD5F5E}" type="presParOf" srcId="{2E973363-AABC-4620-9CA6-901C2074419F}" destId="{041A2AE5-128C-4A1F-A8BF-A53178D128E2}" srcOrd="0" destOrd="0" presId="urn:microsoft.com/office/officeart/2005/8/layout/chevron2"/>
    <dgm:cxn modelId="{051FBEC5-4A45-4347-9B94-81BE8A6F8E92}" type="presParOf" srcId="{2E973363-AABC-4620-9CA6-901C2074419F}" destId="{F80C6F23-F57A-4CAD-BF80-EB6D6C5FED1A}" srcOrd="1" destOrd="0" presId="urn:microsoft.com/office/officeart/2005/8/layout/chevron2"/>
    <dgm:cxn modelId="{AE127097-DBB1-4FC3-9741-82F32427A6F9}" type="presParOf" srcId="{9A2F7249-F3B4-4C24-BCFB-5049F9DAA44D}" destId="{397BA1FC-4B42-45FB-9CD5-838BB026D8F0}" srcOrd="5" destOrd="0" presId="urn:microsoft.com/office/officeart/2005/8/layout/chevron2"/>
    <dgm:cxn modelId="{2A1BB674-6831-41BD-8334-913D1A20C05E}" type="presParOf" srcId="{9A2F7249-F3B4-4C24-BCFB-5049F9DAA44D}" destId="{8D1C1A60-DF37-4E38-9423-256B90BD95B9}" srcOrd="6" destOrd="0" presId="urn:microsoft.com/office/officeart/2005/8/layout/chevron2"/>
    <dgm:cxn modelId="{BE6EA76F-75F5-461F-80CB-8810F8C07C50}" type="presParOf" srcId="{8D1C1A60-DF37-4E38-9423-256B90BD95B9}" destId="{EB65C26F-C1E6-4AE7-B379-F4C119AF4DD1}" srcOrd="0" destOrd="0" presId="urn:microsoft.com/office/officeart/2005/8/layout/chevron2"/>
    <dgm:cxn modelId="{D3FAEF45-553F-468B-91B3-971B38125B40}" type="presParOf" srcId="{8D1C1A60-DF37-4E38-9423-256B90BD95B9}" destId="{00C410B6-DF57-440B-A42D-326BD6ACC63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29C54C-2231-465A-98E5-04EF553EC5BD}">
      <dsp:nvSpPr>
        <dsp:cNvPr id="0" name=""/>
        <dsp:cNvSpPr/>
      </dsp:nvSpPr>
      <dsp:spPr>
        <a:xfrm>
          <a:off x="140400" y="865695"/>
          <a:ext cx="2434166" cy="1763480"/>
        </a:xfrm>
        <a:prstGeom prst="roundRect">
          <a:avLst>
            <a:gd name="adj" fmla="val 10000"/>
          </a:avLst>
        </a:prstGeom>
        <a:solidFill>
          <a:srgbClr val="CC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377FF2"/>
              </a:solidFill>
              <a:latin typeface="quote-cjk-patch"/>
            </a:rPr>
            <a:t>«Компас компетенций»</a:t>
          </a:r>
          <a:endParaRPr lang="ru-RU" sz="2400" kern="1200" dirty="0">
            <a:solidFill>
              <a:srgbClr val="377FF2"/>
            </a:solidFill>
          </a:endParaRPr>
        </a:p>
      </dsp:txBody>
      <dsp:txXfrm>
        <a:off x="192051" y="917346"/>
        <a:ext cx="2330864" cy="1660178"/>
      </dsp:txXfrm>
    </dsp:sp>
    <dsp:sp modelId="{BECCB16B-C1AD-4E85-8323-8EAE92238ED7}">
      <dsp:nvSpPr>
        <dsp:cNvPr id="0" name=""/>
        <dsp:cNvSpPr/>
      </dsp:nvSpPr>
      <dsp:spPr>
        <a:xfrm rot="4694268">
          <a:off x="2111016" y="2297236"/>
          <a:ext cx="116448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164481" y="20214"/>
              </a:lnTo>
            </a:path>
          </a:pathLst>
        </a:custGeom>
        <a:noFill/>
        <a:ln w="508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664145" y="2288338"/>
        <a:ext cx="58224" cy="58224"/>
      </dsp:txXfrm>
    </dsp:sp>
    <dsp:sp modelId="{8B3D3B2B-88E0-4A47-839B-F144E21E56F9}">
      <dsp:nvSpPr>
        <dsp:cNvPr id="0" name=""/>
        <dsp:cNvSpPr/>
      </dsp:nvSpPr>
      <dsp:spPr>
        <a:xfrm>
          <a:off x="2811947" y="2029476"/>
          <a:ext cx="2434166" cy="1715978"/>
        </a:xfrm>
        <a:prstGeom prst="roundRect">
          <a:avLst>
            <a:gd name="adj" fmla="val 10000"/>
          </a:avLst>
        </a:prstGeom>
        <a:solidFill>
          <a:srgbClr val="00CC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rgbClr val="0F1115"/>
              </a:solidFill>
              <a:latin typeface="quote-cjk-patch"/>
            </a:rPr>
            <a:t>— это диагностический инструмент, который:</a:t>
          </a:r>
          <a:endParaRPr lang="ru-RU" sz="1800" b="1" kern="1200" dirty="0"/>
        </a:p>
      </dsp:txBody>
      <dsp:txXfrm>
        <a:off x="2862206" y="2079735"/>
        <a:ext cx="2333648" cy="1615460"/>
      </dsp:txXfrm>
    </dsp:sp>
    <dsp:sp modelId="{7648A4A7-5821-410A-8D6B-729C5F7150B9}">
      <dsp:nvSpPr>
        <dsp:cNvPr id="0" name=""/>
        <dsp:cNvSpPr/>
      </dsp:nvSpPr>
      <dsp:spPr>
        <a:xfrm rot="18559867">
          <a:off x="4875635" y="2084715"/>
          <a:ext cx="2023373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023373" y="20214"/>
              </a:lnTo>
            </a:path>
          </a:pathLst>
        </a:custGeom>
        <a:noFill/>
        <a:ln w="508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5836738" y="2054345"/>
        <a:ext cx="101168" cy="101168"/>
      </dsp:txXfrm>
    </dsp:sp>
    <dsp:sp modelId="{8925D22E-7C57-4248-88EA-6B513E3DF941}">
      <dsp:nvSpPr>
        <dsp:cNvPr id="0" name=""/>
        <dsp:cNvSpPr/>
      </dsp:nvSpPr>
      <dsp:spPr>
        <a:xfrm>
          <a:off x="6528530" y="713852"/>
          <a:ext cx="2434166" cy="1217083"/>
        </a:xfrm>
        <a:prstGeom prst="roundRect">
          <a:avLst>
            <a:gd name="adj" fmla="val 10000"/>
          </a:avLst>
        </a:prstGeom>
        <a:solidFill>
          <a:srgbClr val="99CC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>
              <a:solidFill>
                <a:srgbClr val="0F1115"/>
              </a:solidFill>
              <a:latin typeface="quote-cjk-patch"/>
            </a:rPr>
            <a:t>выявляет профессиональные дефициты</a:t>
          </a:r>
          <a:endParaRPr lang="ru-RU" sz="1700" b="1" kern="1200" dirty="0"/>
        </a:p>
      </dsp:txBody>
      <dsp:txXfrm>
        <a:off x="6564177" y="749499"/>
        <a:ext cx="2362872" cy="1145789"/>
      </dsp:txXfrm>
    </dsp:sp>
    <dsp:sp modelId="{6FE90222-8F65-48D8-8AB3-567092E85C12}">
      <dsp:nvSpPr>
        <dsp:cNvPr id="0" name=""/>
        <dsp:cNvSpPr/>
      </dsp:nvSpPr>
      <dsp:spPr>
        <a:xfrm rot="20916214">
          <a:off x="5202904" y="2434212"/>
          <a:ext cx="438306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4383061" y="20214"/>
              </a:lnTo>
            </a:path>
          </a:pathLst>
        </a:custGeom>
        <a:noFill/>
        <a:ln w="508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7284859" y="2344851"/>
        <a:ext cx="219153" cy="219153"/>
      </dsp:txXfrm>
    </dsp:sp>
    <dsp:sp modelId="{155D7B1B-1BEE-4523-A051-510B95CEA553}">
      <dsp:nvSpPr>
        <dsp:cNvPr id="0" name=""/>
        <dsp:cNvSpPr/>
      </dsp:nvSpPr>
      <dsp:spPr>
        <a:xfrm>
          <a:off x="9542757" y="1412847"/>
          <a:ext cx="2434166" cy="1217083"/>
        </a:xfrm>
        <a:prstGeom prst="roundRect">
          <a:avLst>
            <a:gd name="adj" fmla="val 10000"/>
          </a:avLst>
        </a:prstGeom>
        <a:solidFill>
          <a:srgbClr val="99CC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>
              <a:solidFill>
                <a:srgbClr val="0F1115"/>
              </a:solidFill>
              <a:latin typeface="quote-cjk-patch"/>
            </a:rPr>
            <a:t>определяет вектор развития</a:t>
          </a:r>
          <a:endParaRPr lang="ru-RU" sz="1700" b="1" kern="1200" dirty="0"/>
        </a:p>
      </dsp:txBody>
      <dsp:txXfrm>
        <a:off x="9578404" y="1448494"/>
        <a:ext cx="2362872" cy="1145789"/>
      </dsp:txXfrm>
    </dsp:sp>
    <dsp:sp modelId="{E1A86CBD-6FE6-4882-95E9-0475C1282DB5}">
      <dsp:nvSpPr>
        <dsp:cNvPr id="0" name=""/>
        <dsp:cNvSpPr/>
      </dsp:nvSpPr>
      <dsp:spPr>
        <a:xfrm rot="443432">
          <a:off x="5228117" y="3145908"/>
          <a:ext cx="433263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4332636" y="20214"/>
              </a:lnTo>
            </a:path>
          </a:pathLst>
        </a:custGeom>
        <a:noFill/>
        <a:ln w="508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7286119" y="3057807"/>
        <a:ext cx="216631" cy="216631"/>
      </dsp:txXfrm>
    </dsp:sp>
    <dsp:sp modelId="{3A50DAF7-1945-4522-A7EC-784CBD838F72}">
      <dsp:nvSpPr>
        <dsp:cNvPr id="0" name=""/>
        <dsp:cNvSpPr/>
      </dsp:nvSpPr>
      <dsp:spPr>
        <a:xfrm>
          <a:off x="9542757" y="2836238"/>
          <a:ext cx="2434166" cy="1217083"/>
        </a:xfrm>
        <a:prstGeom prst="roundRect">
          <a:avLst>
            <a:gd name="adj" fmla="val 10000"/>
          </a:avLst>
        </a:prstGeom>
        <a:solidFill>
          <a:srgbClr val="99CC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solidFill>
                <a:srgbClr val="000000"/>
              </a:solidFill>
              <a:ea typeface="Inter"/>
              <a:cs typeface="Inter"/>
              <a:sym typeface="Inter"/>
            </a:rPr>
            <a:t>помогает проектировать ИОМ</a:t>
          </a:r>
          <a:endParaRPr lang="ru-RU" sz="1700" kern="1200" dirty="0"/>
        </a:p>
      </dsp:txBody>
      <dsp:txXfrm>
        <a:off x="9578404" y="2871885"/>
        <a:ext cx="2362872" cy="1145789"/>
      </dsp:txXfrm>
    </dsp:sp>
    <dsp:sp modelId="{C1DDA1E1-8C78-4E02-BF73-CF431124A793}">
      <dsp:nvSpPr>
        <dsp:cNvPr id="0" name=""/>
        <dsp:cNvSpPr/>
      </dsp:nvSpPr>
      <dsp:spPr>
        <a:xfrm rot="2884116">
          <a:off x="4913031" y="3614162"/>
          <a:ext cx="200797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007975" y="20214"/>
              </a:lnTo>
            </a:path>
          </a:pathLst>
        </a:custGeom>
        <a:noFill/>
        <a:ln w="508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5866819" y="3584178"/>
        <a:ext cx="100398" cy="100398"/>
      </dsp:txXfrm>
    </dsp:sp>
    <dsp:sp modelId="{D7725E5B-35F2-4B83-B35A-E9265F4D51FA}">
      <dsp:nvSpPr>
        <dsp:cNvPr id="0" name=""/>
        <dsp:cNvSpPr/>
      </dsp:nvSpPr>
      <dsp:spPr>
        <a:xfrm>
          <a:off x="6587924" y="3772747"/>
          <a:ext cx="2434166" cy="1217083"/>
        </a:xfrm>
        <a:prstGeom prst="roundRect">
          <a:avLst>
            <a:gd name="adj" fmla="val 10000"/>
          </a:avLst>
        </a:prstGeom>
        <a:solidFill>
          <a:srgbClr val="99CC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solidFill>
                <a:srgbClr val="000000"/>
              </a:solidFill>
              <a:ea typeface="Inter"/>
              <a:cs typeface="Inter"/>
              <a:sym typeface="Inter"/>
            </a:rPr>
            <a:t>даёт конкретные рекомендации по участию в мероприятиях Ассоциации</a:t>
          </a:r>
          <a:endParaRPr lang="ru-RU" sz="1700" kern="1200" dirty="0"/>
        </a:p>
      </dsp:txBody>
      <dsp:txXfrm>
        <a:off x="6623571" y="3808394"/>
        <a:ext cx="2362872" cy="11457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873FDD-656B-42A1-ADB3-401A7789E590}">
      <dsp:nvSpPr>
        <dsp:cNvPr id="0" name=""/>
        <dsp:cNvSpPr/>
      </dsp:nvSpPr>
      <dsp:spPr>
        <a:xfrm rot="5400000">
          <a:off x="1031176" y="-122560"/>
          <a:ext cx="1439333" cy="1684454"/>
        </a:xfrm>
        <a:prstGeom prst="chevron">
          <a:avLst/>
        </a:prstGeom>
        <a:solidFill>
          <a:srgbClr val="0066FF"/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b="1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/>
            <a:t>Методическая компетенция</a:t>
          </a:r>
          <a:r>
            <a:rPr lang="ru-RU" sz="1100" kern="1200" dirty="0"/>
            <a:t> </a:t>
          </a:r>
        </a:p>
      </dsp:txBody>
      <dsp:txXfrm rot="-5400000">
        <a:off x="908616" y="0"/>
        <a:ext cx="1684454" cy="1439333"/>
      </dsp:txXfrm>
    </dsp:sp>
    <dsp:sp modelId="{54E8FCB2-07C0-4DD7-9520-42CAAC1D6133}">
      <dsp:nvSpPr>
        <dsp:cNvPr id="0" name=""/>
        <dsp:cNvSpPr/>
      </dsp:nvSpPr>
      <dsp:spPr>
        <a:xfrm rot="5400000">
          <a:off x="6563147" y="-2697395"/>
          <a:ext cx="935566" cy="64482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66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/>
            <a:t>знание методик, УМК, ФОП</a:t>
          </a:r>
        </a:p>
      </dsp:txBody>
      <dsp:txXfrm rot="-5400000">
        <a:off x="3806812" y="104611"/>
        <a:ext cx="6402566" cy="844224"/>
      </dsp:txXfrm>
    </dsp:sp>
    <dsp:sp modelId="{2C02A1B2-C0FA-4571-A6AC-E1FF58DA4047}">
      <dsp:nvSpPr>
        <dsp:cNvPr id="0" name=""/>
        <dsp:cNvSpPr/>
      </dsp:nvSpPr>
      <dsp:spPr>
        <a:xfrm rot="5400000">
          <a:off x="1001262" y="973256"/>
          <a:ext cx="1439333" cy="1671356"/>
        </a:xfrm>
        <a:prstGeom prst="chevron">
          <a:avLst/>
        </a:prstGeom>
        <a:solidFill>
          <a:srgbClr val="0066FF"/>
        </a:solidFill>
        <a:ln w="25400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b="1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/>
            <a:t>Коммуникативно-диалоговая</a:t>
          </a:r>
          <a:r>
            <a:rPr lang="ru-RU" sz="1100" kern="1200" dirty="0"/>
            <a:t> </a:t>
          </a:r>
        </a:p>
      </dsp:txBody>
      <dsp:txXfrm rot="-5400000">
        <a:off x="885251" y="1089267"/>
        <a:ext cx="1671356" cy="1439333"/>
      </dsp:txXfrm>
    </dsp:sp>
    <dsp:sp modelId="{B44540BE-A6AF-46B4-89B2-69710F2373D4}">
      <dsp:nvSpPr>
        <dsp:cNvPr id="0" name=""/>
        <dsp:cNvSpPr/>
      </dsp:nvSpPr>
      <dsp:spPr>
        <a:xfrm rot="5400000">
          <a:off x="6589486" y="-1632107"/>
          <a:ext cx="935566" cy="64961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66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/>
            <a:t>ведение дискуссий, обсуждение искусства</a:t>
          </a:r>
        </a:p>
      </dsp:txBody>
      <dsp:txXfrm rot="-5400000">
        <a:off x="3809195" y="1193855"/>
        <a:ext cx="6450479" cy="844224"/>
      </dsp:txXfrm>
    </dsp:sp>
    <dsp:sp modelId="{041A2AE5-128C-4A1F-A8BF-A53178D128E2}">
      <dsp:nvSpPr>
        <dsp:cNvPr id="0" name=""/>
        <dsp:cNvSpPr/>
      </dsp:nvSpPr>
      <dsp:spPr>
        <a:xfrm rot="5400000">
          <a:off x="977691" y="2025180"/>
          <a:ext cx="1439333" cy="1577484"/>
        </a:xfrm>
        <a:prstGeom prst="chevron">
          <a:avLst/>
        </a:prstGeom>
        <a:solidFill>
          <a:srgbClr val="0066FF"/>
        </a:solidFill>
        <a:ln w="25400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b="1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/>
            <a:t>Цифровая компетенция</a:t>
          </a:r>
          <a:r>
            <a:rPr lang="ru-RU" sz="1100" kern="1200" dirty="0"/>
            <a:t> </a:t>
          </a:r>
        </a:p>
      </dsp:txBody>
      <dsp:txXfrm rot="-5400000">
        <a:off x="908616" y="2094255"/>
        <a:ext cx="1577484" cy="1439333"/>
      </dsp:txXfrm>
    </dsp:sp>
    <dsp:sp modelId="{F80C6F23-F57A-4CAD-BF80-EB6D6C5FED1A}">
      <dsp:nvSpPr>
        <dsp:cNvPr id="0" name=""/>
        <dsp:cNvSpPr/>
      </dsp:nvSpPr>
      <dsp:spPr>
        <a:xfrm rot="5400000">
          <a:off x="6492932" y="-396945"/>
          <a:ext cx="935566" cy="63146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66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/>
            <a:t>сервисы, ФГИС, ИКОП</a:t>
          </a:r>
        </a:p>
      </dsp:txBody>
      <dsp:txXfrm rot="-5400000">
        <a:off x="3803406" y="2338252"/>
        <a:ext cx="6268948" cy="844224"/>
      </dsp:txXfrm>
    </dsp:sp>
    <dsp:sp modelId="{EB65C26F-C1E6-4AE7-B379-F4C119AF4DD1}">
      <dsp:nvSpPr>
        <dsp:cNvPr id="0" name=""/>
        <dsp:cNvSpPr/>
      </dsp:nvSpPr>
      <dsp:spPr>
        <a:xfrm rot="5400000">
          <a:off x="1042425" y="3188831"/>
          <a:ext cx="1439333" cy="1753682"/>
        </a:xfrm>
        <a:prstGeom prst="chevron">
          <a:avLst/>
        </a:prstGeom>
        <a:solidFill>
          <a:srgbClr val="0066FF"/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b="1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err="1"/>
            <a:t>Мотивационно-личностная</a:t>
          </a:r>
          <a:r>
            <a:rPr lang="ru-RU" sz="1100" kern="1200" dirty="0"/>
            <a:t> </a:t>
          </a:r>
        </a:p>
      </dsp:txBody>
      <dsp:txXfrm rot="-5400000">
        <a:off x="885251" y="3346005"/>
        <a:ext cx="1753682" cy="1439333"/>
      </dsp:txXfrm>
    </dsp:sp>
    <dsp:sp modelId="{00C410B6-DF57-440B-A42D-326BD6ACC636}">
      <dsp:nvSpPr>
        <dsp:cNvPr id="0" name=""/>
        <dsp:cNvSpPr/>
      </dsp:nvSpPr>
      <dsp:spPr>
        <a:xfrm rot="5400000">
          <a:off x="5964609" y="1265643"/>
          <a:ext cx="1101985" cy="54296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66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/>
            <a:t>готовность к конкурсам, работа с одаренными, профилактика выгорания</a:t>
          </a:r>
        </a:p>
      </dsp:txBody>
      <dsp:txXfrm rot="-5400000">
        <a:off x="3800770" y="3483276"/>
        <a:ext cx="5375870" cy="9943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7T12:53:15.618"/>
    </inkml:context>
    <inkml:brush xml:id="br0">
      <inkml:brushProperty name="width" value="0.10583" units="cm"/>
      <inkml:brushProperty name="height" value="0.10583" units="cm"/>
      <inkml:brushProperty name="color" value="#377FF2"/>
    </inkml:brush>
  </inkml:definitions>
  <inkml:trace contextRef="#ctx0" brushRef="#br0">29985 8694 24553,'-13'341'0,"-22"-1"0,-22 0 0,-24-2 0,-22-2 0,-23-2 0,-23-4 0,-22-4 0,-21-3 0,-23-4 0,-21-7 0,-21-5 0,-20-6 0,-21-6 0,-19-8 0,-20-6 0,-18-10 0,-18-6 0,-19-11 0,-16-8 0,-16-9 0,-17-10 0,-13-11 0,-16-10 0,-12-11 0,-15-10 0,-11-13 0,-10-10 0,-13-14 0,-8-11 0,-8-13 0,-11-12 0,-5-13 0,-6-13 0,-6-12 0,-5-14 0,-3-13 0,-3-14 0,-2-13 0,0-13 0,-1-14 0,1-13 0,3-13 0,1-14 0,5-13 0,4-14 0,5-12 0,7-13 0,7-13 0,7-12 0,10-13 0,10-11 0,9-14 0,12-10 0,13-13 0,12-10 0,14-11 0,13-10 0,17-11 0,15-10 0,15-9 0,18-8 0,18-11 0,17-6 0,20-10 0,19-6 0,19-8 0,20-6 0,21-6 0,21-5 0,22-7 0,21-4 0,22-3 0,22-4 0,23-4 0,22-2 0,24-2 0,22-2 0,24 0 0,22-1 0,24-1 0,22 2 0,24 0 0,22 2 0,24 1 0,22 4 0,23 3 0,22 3 0,22 5 0,21 4 0,22 4 0,21 7 0,21 7 0,20 6 0,19 5 0,19 10 0,20 6 0,17 10 0,18 7 0,18 10 0,15 9 0,15 11 0,17 9 0,13 11 0,14 11 0,12 11 0,13 11 0,12 12 0,9 13 0,10 11 0,10 12 0,7 13 0,7 13 0,7 13 0,5 13 0,4 13 0,5 13 0,1 14 0,3 13 0,1 13 0,-1 14 0,0 13 0,-2 13 0,-3 14 0,-3 13 0,-5 13 0,-6 13 0,-6 13 0,-5 13 0,-11 13 0,-8 12 0,-8 11 0,-13 13 0,-10 12 0,-11 11 0,-15 11 0,-12 11 0,-16 11 0,-13 9 0,-17 11 0,-16 9 0,-16 10 0,-19 7 0,-18 10 0,-18 6 0,-20 10 0,-19 5 0,-21 6 0,-20 7 0,-21 7 0,-21 4 0,-23 4 0,-21 5 0,-22 3 0,-23 3 0,-23 4 0,-22 1 0,-24 2 0,-22 0 0,-22 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D48ED-BD9E-41BE-9F8F-A26ED8D26C55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023A3B-1325-4E0D-855F-3CDDB6A3DB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815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6" name="Google Shape;32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8552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2432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6" name="Google Shape;32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1658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17212-ADED-EEE6-F2B9-6095E0BC4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3C2A802-D19B-BD25-AD52-F66B39B161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24C6CBC-DDC4-97CD-6762-81880CBC79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3C63ADC-C8FB-E324-A8C9-AEB6CCE9DA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C9BA65-FE25-4815-B843-E36706C0E13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448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6" name="Google Shape;32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52244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>
          <a:extLst>
            <a:ext uri="{FF2B5EF4-FFF2-40B4-BE49-F238E27FC236}">
              <a16:creationId xmlns:a16="http://schemas.microsoft.com/office/drawing/2014/main" id="{148ACACF-5357-25CB-A777-241752310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>
            <a:extLst>
              <a:ext uri="{FF2B5EF4-FFF2-40B4-BE49-F238E27FC236}">
                <a16:creationId xmlns:a16="http://schemas.microsoft.com/office/drawing/2014/main" id="{C5DF65E4-E8E7-F4A3-DCE0-467E011C5D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:notes">
            <a:extLst>
              <a:ext uri="{FF2B5EF4-FFF2-40B4-BE49-F238E27FC236}">
                <a16:creationId xmlns:a16="http://schemas.microsoft.com/office/drawing/2014/main" id="{0A7F541D-F176-EAB3-F2B4-271FD6FA33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8513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3143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3">
  <p:cSld name="Custom Layout 3">
    <p:bg>
      <p:bgPr>
        <a:solidFill>
          <a:srgbClr val="377FF2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49059" y="362399"/>
            <a:ext cx="8697283" cy="43741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" name="Google Shape;43;p5"/>
          <p:cNvGrpSpPr/>
          <p:nvPr/>
        </p:nvGrpSpPr>
        <p:grpSpPr>
          <a:xfrm>
            <a:off x="0" y="4689684"/>
            <a:ext cx="12192079" cy="2168489"/>
            <a:chOff x="0" y="-9525"/>
            <a:chExt cx="4816592" cy="1129500"/>
          </a:xfrm>
        </p:grpSpPr>
        <p:sp>
          <p:nvSpPr>
            <p:cNvPr id="44" name="Google Shape;44;p5"/>
            <p:cNvSpPr/>
            <p:nvPr/>
          </p:nvSpPr>
          <p:spPr>
            <a:xfrm>
              <a:off x="0" y="0"/>
              <a:ext cx="4816592" cy="1119898"/>
            </a:xfrm>
            <a:custGeom>
              <a:avLst/>
              <a:gdLst/>
              <a:ahLst/>
              <a:cxnLst/>
              <a:rect l="l" t="t" r="r" b="b"/>
              <a:pathLst>
                <a:path w="4816592" h="1119898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119898"/>
                  </a:lnTo>
                  <a:lnTo>
                    <a:pt x="0" y="11198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45" name="Google Shape;45;p5"/>
            <p:cNvSpPr txBox="1"/>
            <p:nvPr/>
          </p:nvSpPr>
          <p:spPr>
            <a:xfrm>
              <a:off x="0" y="-9525"/>
              <a:ext cx="4816500" cy="11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" name="Google Shape;46;p5"/>
          <p:cNvGrpSpPr/>
          <p:nvPr/>
        </p:nvGrpSpPr>
        <p:grpSpPr>
          <a:xfrm>
            <a:off x="4569817" y="3088723"/>
            <a:ext cx="3295579" cy="3295579"/>
            <a:chOff x="0" y="0"/>
            <a:chExt cx="812800" cy="812800"/>
          </a:xfrm>
        </p:grpSpPr>
        <p:sp>
          <p:nvSpPr>
            <p:cNvPr id="47" name="Google Shape;47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48" name="Google Shape;48;p5"/>
            <p:cNvSpPr txBox="1"/>
            <p:nvPr/>
          </p:nvSpPr>
          <p:spPr>
            <a:xfrm>
              <a:off x="76200" y="66675"/>
              <a:ext cx="660300" cy="6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" name="Google Shape;49;p5"/>
          <p:cNvGrpSpPr/>
          <p:nvPr/>
        </p:nvGrpSpPr>
        <p:grpSpPr>
          <a:xfrm>
            <a:off x="4589176" y="3108082"/>
            <a:ext cx="3256835" cy="3256835"/>
            <a:chOff x="0" y="0"/>
            <a:chExt cx="812800" cy="812800"/>
          </a:xfrm>
        </p:grpSpPr>
        <p:sp>
          <p:nvSpPr>
            <p:cNvPr id="50" name="Google Shape;50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51" name="Google Shape;51;p5"/>
            <p:cNvSpPr txBox="1"/>
            <p:nvPr/>
          </p:nvSpPr>
          <p:spPr>
            <a:xfrm>
              <a:off x="76200" y="66675"/>
              <a:ext cx="660300" cy="6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" name="Google Shape;52;p5"/>
          <p:cNvGrpSpPr/>
          <p:nvPr/>
        </p:nvGrpSpPr>
        <p:grpSpPr>
          <a:xfrm>
            <a:off x="0" y="4712401"/>
            <a:ext cx="12192079" cy="2461987"/>
            <a:chOff x="0" y="-9525"/>
            <a:chExt cx="4816592" cy="847500"/>
          </a:xfrm>
        </p:grpSpPr>
        <p:sp>
          <p:nvSpPr>
            <p:cNvPr id="53" name="Google Shape;53;p5"/>
            <p:cNvSpPr/>
            <p:nvPr/>
          </p:nvSpPr>
          <p:spPr>
            <a:xfrm>
              <a:off x="0" y="1"/>
              <a:ext cx="4816592" cy="764330"/>
            </a:xfrm>
            <a:custGeom>
              <a:avLst/>
              <a:gdLst/>
              <a:ahLst/>
              <a:cxnLst/>
              <a:rect l="l" t="t" r="r" b="b"/>
              <a:pathLst>
                <a:path w="4816592" h="1119898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119898"/>
                  </a:lnTo>
                  <a:lnTo>
                    <a:pt x="0" y="11198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4" name="Google Shape;54;p5"/>
            <p:cNvSpPr txBox="1"/>
            <p:nvPr/>
          </p:nvSpPr>
          <p:spPr>
            <a:xfrm>
              <a:off x="0" y="-9525"/>
              <a:ext cx="4816500" cy="84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" name="Google Shape;55;p5"/>
          <p:cNvSpPr txBox="1">
            <a:spLocks noGrp="1"/>
          </p:cNvSpPr>
          <p:nvPr>
            <p:ph type="title"/>
          </p:nvPr>
        </p:nvSpPr>
        <p:spPr>
          <a:xfrm>
            <a:off x="-48700" y="4991504"/>
            <a:ext cx="12289400" cy="1401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0"/>
              <a:buNone/>
              <a:defRPr sz="1000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title" idx="2"/>
          </p:nvPr>
        </p:nvSpPr>
        <p:spPr>
          <a:xfrm>
            <a:off x="4895983" y="3160567"/>
            <a:ext cx="2400000" cy="1401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7650"/>
              <a:buNone/>
              <a:defRPr sz="117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17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17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17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17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17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17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17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17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2205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4">
  <p:cSld name="Custom Layout 4">
    <p:bg>
      <p:bgPr>
        <a:solidFill>
          <a:srgbClr val="377FF2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 txBox="1">
            <a:spLocks noGrp="1"/>
          </p:cNvSpPr>
          <p:nvPr>
            <p:ph type="title"/>
          </p:nvPr>
        </p:nvSpPr>
        <p:spPr>
          <a:xfrm>
            <a:off x="760500" y="476842"/>
            <a:ext cx="7305800" cy="1682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150"/>
              <a:buFont typeface="Prompt"/>
              <a:buNone/>
              <a:defRPr sz="5434">
                <a:solidFill>
                  <a:schemeClr val="lt1"/>
                </a:solidFill>
                <a:latin typeface="Prompt"/>
                <a:ea typeface="Prompt"/>
                <a:cs typeface="Prompt"/>
                <a:sym typeface="Promp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9" name="Google Shape;59;p6"/>
          <p:cNvPicPr preferRelativeResize="0"/>
          <p:nvPr/>
        </p:nvPicPr>
        <p:blipFill rotWithShape="1">
          <a:blip r:embed="rId2">
            <a:alphaModFix/>
          </a:blip>
          <a:srcRect t="4979" r="10136"/>
          <a:stretch/>
        </p:blipFill>
        <p:spPr>
          <a:xfrm>
            <a:off x="8292767" y="1"/>
            <a:ext cx="3899317" cy="26362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" name="Google Shape;60;p6"/>
          <p:cNvGrpSpPr/>
          <p:nvPr/>
        </p:nvGrpSpPr>
        <p:grpSpPr>
          <a:xfrm>
            <a:off x="0" y="2610151"/>
            <a:ext cx="12192079" cy="4247972"/>
            <a:chOff x="0" y="-9525"/>
            <a:chExt cx="4816592" cy="1678200"/>
          </a:xfrm>
        </p:grpSpPr>
        <p:sp>
          <p:nvSpPr>
            <p:cNvPr id="61" name="Google Shape;61;p6"/>
            <p:cNvSpPr/>
            <p:nvPr/>
          </p:nvSpPr>
          <p:spPr>
            <a:xfrm>
              <a:off x="0" y="0"/>
              <a:ext cx="4816592" cy="1668637"/>
            </a:xfrm>
            <a:custGeom>
              <a:avLst/>
              <a:gdLst/>
              <a:ahLst/>
              <a:cxnLst/>
              <a:rect l="l" t="t" r="r" b="b"/>
              <a:pathLst>
                <a:path w="4816592" h="166863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668637"/>
                  </a:lnTo>
                  <a:lnTo>
                    <a:pt x="0" y="16686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62" name="Google Shape;62;p6"/>
            <p:cNvSpPr txBox="1"/>
            <p:nvPr/>
          </p:nvSpPr>
          <p:spPr>
            <a:xfrm>
              <a:off x="0" y="-9525"/>
              <a:ext cx="4816500" cy="167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" name="Google Shape;63;p6"/>
          <p:cNvGrpSpPr/>
          <p:nvPr/>
        </p:nvGrpSpPr>
        <p:grpSpPr>
          <a:xfrm>
            <a:off x="684161" y="3092832"/>
            <a:ext cx="4170783" cy="772783"/>
            <a:chOff x="0" y="-9525"/>
            <a:chExt cx="2177727" cy="403500"/>
          </a:xfrm>
        </p:grpSpPr>
        <p:sp>
          <p:nvSpPr>
            <p:cNvPr id="64" name="Google Shape;64;p6"/>
            <p:cNvSpPr/>
            <p:nvPr/>
          </p:nvSpPr>
          <p:spPr>
            <a:xfrm>
              <a:off x="0" y="0"/>
              <a:ext cx="2177727" cy="393927"/>
            </a:xfrm>
            <a:custGeom>
              <a:avLst/>
              <a:gdLst/>
              <a:ahLst/>
              <a:cxnLst/>
              <a:rect l="l" t="t" r="r" b="b"/>
              <a:pathLst>
                <a:path w="2177727" h="393927" extrusionOk="0">
                  <a:moveTo>
                    <a:pt x="1974527" y="0"/>
                  </a:moveTo>
                  <a:cubicBezTo>
                    <a:pt x="2086751" y="0"/>
                    <a:pt x="2177727" y="88184"/>
                    <a:pt x="2177727" y="196964"/>
                  </a:cubicBezTo>
                  <a:cubicBezTo>
                    <a:pt x="2177727" y="305744"/>
                    <a:pt x="2086751" y="393927"/>
                    <a:pt x="1974527" y="393927"/>
                  </a:cubicBezTo>
                  <a:lnTo>
                    <a:pt x="203200" y="393927"/>
                  </a:lnTo>
                  <a:cubicBezTo>
                    <a:pt x="90976" y="393927"/>
                    <a:pt x="0" y="305744"/>
                    <a:pt x="0" y="196964"/>
                  </a:cubicBezTo>
                  <a:cubicBezTo>
                    <a:pt x="0" y="8818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65" name="Google Shape;65;p6"/>
            <p:cNvSpPr txBox="1"/>
            <p:nvPr/>
          </p:nvSpPr>
          <p:spPr>
            <a:xfrm>
              <a:off x="0" y="-9525"/>
              <a:ext cx="2177700" cy="40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6" name="Google Shape;66;p6"/>
          <p:cNvGrpSpPr/>
          <p:nvPr/>
        </p:nvGrpSpPr>
        <p:grpSpPr>
          <a:xfrm>
            <a:off x="684161" y="4350967"/>
            <a:ext cx="4170783" cy="772783"/>
            <a:chOff x="0" y="-9525"/>
            <a:chExt cx="2177727" cy="403500"/>
          </a:xfrm>
        </p:grpSpPr>
        <p:sp>
          <p:nvSpPr>
            <p:cNvPr id="67" name="Google Shape;67;p6"/>
            <p:cNvSpPr/>
            <p:nvPr/>
          </p:nvSpPr>
          <p:spPr>
            <a:xfrm>
              <a:off x="0" y="0"/>
              <a:ext cx="2177727" cy="393927"/>
            </a:xfrm>
            <a:custGeom>
              <a:avLst/>
              <a:gdLst/>
              <a:ahLst/>
              <a:cxnLst/>
              <a:rect l="l" t="t" r="r" b="b"/>
              <a:pathLst>
                <a:path w="2177727" h="393927" extrusionOk="0">
                  <a:moveTo>
                    <a:pt x="1974527" y="0"/>
                  </a:moveTo>
                  <a:cubicBezTo>
                    <a:pt x="2086751" y="0"/>
                    <a:pt x="2177727" y="88184"/>
                    <a:pt x="2177727" y="196964"/>
                  </a:cubicBezTo>
                  <a:cubicBezTo>
                    <a:pt x="2177727" y="305744"/>
                    <a:pt x="2086751" y="393927"/>
                    <a:pt x="1974527" y="393927"/>
                  </a:cubicBezTo>
                  <a:lnTo>
                    <a:pt x="203200" y="393927"/>
                  </a:lnTo>
                  <a:cubicBezTo>
                    <a:pt x="90976" y="393927"/>
                    <a:pt x="0" y="305744"/>
                    <a:pt x="0" y="196964"/>
                  </a:cubicBezTo>
                  <a:cubicBezTo>
                    <a:pt x="0" y="8818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68" name="Google Shape;68;p6"/>
            <p:cNvSpPr txBox="1"/>
            <p:nvPr/>
          </p:nvSpPr>
          <p:spPr>
            <a:xfrm>
              <a:off x="0" y="-9525"/>
              <a:ext cx="2177700" cy="40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" name="Google Shape;69;p6"/>
          <p:cNvGrpSpPr/>
          <p:nvPr/>
        </p:nvGrpSpPr>
        <p:grpSpPr>
          <a:xfrm>
            <a:off x="684161" y="5609101"/>
            <a:ext cx="4170783" cy="772783"/>
            <a:chOff x="0" y="-9525"/>
            <a:chExt cx="2177727" cy="403500"/>
          </a:xfrm>
        </p:grpSpPr>
        <p:sp>
          <p:nvSpPr>
            <p:cNvPr id="70" name="Google Shape;70;p6"/>
            <p:cNvSpPr/>
            <p:nvPr/>
          </p:nvSpPr>
          <p:spPr>
            <a:xfrm>
              <a:off x="0" y="0"/>
              <a:ext cx="2177727" cy="393927"/>
            </a:xfrm>
            <a:custGeom>
              <a:avLst/>
              <a:gdLst/>
              <a:ahLst/>
              <a:cxnLst/>
              <a:rect l="l" t="t" r="r" b="b"/>
              <a:pathLst>
                <a:path w="2177727" h="393927" extrusionOk="0">
                  <a:moveTo>
                    <a:pt x="1974527" y="0"/>
                  </a:moveTo>
                  <a:cubicBezTo>
                    <a:pt x="2086751" y="0"/>
                    <a:pt x="2177727" y="88184"/>
                    <a:pt x="2177727" y="196964"/>
                  </a:cubicBezTo>
                  <a:cubicBezTo>
                    <a:pt x="2177727" y="305744"/>
                    <a:pt x="2086751" y="393927"/>
                    <a:pt x="1974527" y="393927"/>
                  </a:cubicBezTo>
                  <a:lnTo>
                    <a:pt x="203200" y="393927"/>
                  </a:lnTo>
                  <a:cubicBezTo>
                    <a:pt x="90976" y="393927"/>
                    <a:pt x="0" y="305744"/>
                    <a:pt x="0" y="196964"/>
                  </a:cubicBezTo>
                  <a:cubicBezTo>
                    <a:pt x="0" y="8818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71" name="Google Shape;71;p6"/>
            <p:cNvSpPr txBox="1"/>
            <p:nvPr/>
          </p:nvSpPr>
          <p:spPr>
            <a:xfrm>
              <a:off x="0" y="-9525"/>
              <a:ext cx="2177700" cy="40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" name="Google Shape;72;p6"/>
          <p:cNvGrpSpPr/>
          <p:nvPr/>
        </p:nvGrpSpPr>
        <p:grpSpPr>
          <a:xfrm>
            <a:off x="11750124" y="1305539"/>
            <a:ext cx="441959" cy="1328915"/>
            <a:chOff x="0" y="-9525"/>
            <a:chExt cx="174600" cy="525000"/>
          </a:xfrm>
        </p:grpSpPr>
        <p:sp>
          <p:nvSpPr>
            <p:cNvPr id="73" name="Google Shape;73;p6"/>
            <p:cNvSpPr/>
            <p:nvPr/>
          </p:nvSpPr>
          <p:spPr>
            <a:xfrm>
              <a:off x="0" y="0"/>
              <a:ext cx="174569" cy="515403"/>
            </a:xfrm>
            <a:custGeom>
              <a:avLst/>
              <a:gdLst/>
              <a:ahLst/>
              <a:cxnLst/>
              <a:rect l="l" t="t" r="r" b="b"/>
              <a:pathLst>
                <a:path w="174569" h="515403" extrusionOk="0">
                  <a:moveTo>
                    <a:pt x="0" y="0"/>
                  </a:moveTo>
                  <a:lnTo>
                    <a:pt x="174569" y="0"/>
                  </a:lnTo>
                  <a:lnTo>
                    <a:pt x="174569" y="515403"/>
                  </a:lnTo>
                  <a:lnTo>
                    <a:pt x="0" y="51540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74" name="Google Shape;74;p6"/>
            <p:cNvSpPr txBox="1"/>
            <p:nvPr/>
          </p:nvSpPr>
          <p:spPr>
            <a:xfrm>
              <a:off x="0" y="-9525"/>
              <a:ext cx="174600" cy="52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" name="Google Shape;75;p6"/>
          <p:cNvSpPr txBox="1">
            <a:spLocks noGrp="1"/>
          </p:cNvSpPr>
          <p:nvPr>
            <p:ph type="subTitle" idx="1"/>
          </p:nvPr>
        </p:nvSpPr>
        <p:spPr>
          <a:xfrm>
            <a:off x="886300" y="3262433"/>
            <a:ext cx="3766400" cy="432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lvl="0">
              <a:spcBef>
                <a:spcPts val="427"/>
              </a:spcBef>
              <a:spcAft>
                <a:spcPts val="0"/>
              </a:spcAft>
              <a:buSzPts val="3550"/>
              <a:buNone/>
              <a:defRPr sz="2367"/>
            </a:lvl1pPr>
            <a:lvl2pPr lvl="1">
              <a:spcBef>
                <a:spcPts val="373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32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"/>
          <p:cNvSpPr txBox="1">
            <a:spLocks noGrp="1"/>
          </p:cNvSpPr>
          <p:nvPr>
            <p:ph type="subTitle" idx="2"/>
          </p:nvPr>
        </p:nvSpPr>
        <p:spPr>
          <a:xfrm>
            <a:off x="886250" y="4521067"/>
            <a:ext cx="3766400" cy="432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lvl="0" rtl="0">
              <a:spcBef>
                <a:spcPts val="427"/>
              </a:spcBef>
              <a:spcAft>
                <a:spcPts val="0"/>
              </a:spcAft>
              <a:buSzPts val="3550"/>
              <a:buNone/>
              <a:defRPr sz="2367"/>
            </a:lvl1pPr>
            <a:lvl2pPr lvl="1" rtl="0">
              <a:spcBef>
                <a:spcPts val="373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32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6"/>
          <p:cNvSpPr txBox="1">
            <a:spLocks noGrp="1"/>
          </p:cNvSpPr>
          <p:nvPr>
            <p:ph type="subTitle" idx="3"/>
          </p:nvPr>
        </p:nvSpPr>
        <p:spPr>
          <a:xfrm>
            <a:off x="886250" y="5779683"/>
            <a:ext cx="3766400" cy="432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lvl="0" rtl="0">
              <a:spcBef>
                <a:spcPts val="427"/>
              </a:spcBef>
              <a:spcAft>
                <a:spcPts val="0"/>
              </a:spcAft>
              <a:buSzPts val="3550"/>
              <a:buNone/>
              <a:defRPr sz="2367"/>
            </a:lvl1pPr>
            <a:lvl2pPr lvl="1" rtl="0">
              <a:spcBef>
                <a:spcPts val="373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32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"/>
          <p:cNvSpPr txBox="1">
            <a:spLocks noGrp="1"/>
          </p:cNvSpPr>
          <p:nvPr>
            <p:ph type="body" idx="4"/>
          </p:nvPr>
        </p:nvSpPr>
        <p:spPr>
          <a:xfrm>
            <a:off x="5646300" y="4288433"/>
            <a:ext cx="5991400" cy="891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marL="304815" lvl="0" indent="-237079" algn="l">
              <a:spcBef>
                <a:spcPts val="427"/>
              </a:spcBef>
              <a:spcAft>
                <a:spcPts val="0"/>
              </a:spcAft>
              <a:buSzPts val="2000"/>
              <a:buChar char="•"/>
              <a:defRPr/>
            </a:lvl1pPr>
            <a:lvl2pPr marL="609630" lvl="1" indent="-237079" algn="l">
              <a:spcBef>
                <a:spcPts val="373"/>
              </a:spcBef>
              <a:spcAft>
                <a:spcPts val="0"/>
              </a:spcAft>
              <a:buSzPts val="2000"/>
              <a:buChar char="–"/>
              <a:defRPr/>
            </a:lvl2pPr>
            <a:lvl3pPr marL="914446" lvl="2" indent="-237079" algn="l">
              <a:spcBef>
                <a:spcPts val="320"/>
              </a:spcBef>
              <a:spcAft>
                <a:spcPts val="0"/>
              </a:spcAft>
              <a:buSzPts val="2000"/>
              <a:buChar char="•"/>
              <a:defRPr/>
            </a:lvl3pPr>
            <a:lvl4pPr marL="1219261" lvl="3" indent="-237079" algn="l">
              <a:spcBef>
                <a:spcPts val="267"/>
              </a:spcBef>
              <a:spcAft>
                <a:spcPts val="0"/>
              </a:spcAft>
              <a:buSzPts val="2000"/>
              <a:buChar char="–"/>
              <a:defRPr/>
            </a:lvl4pPr>
            <a:lvl5pPr marL="1524076" lvl="4" indent="-237079" algn="l">
              <a:spcBef>
                <a:spcPts val="267"/>
              </a:spcBef>
              <a:spcAft>
                <a:spcPts val="0"/>
              </a:spcAft>
              <a:buSzPts val="2000"/>
              <a:buChar char="»"/>
              <a:defRPr/>
            </a:lvl5pPr>
            <a:lvl6pPr marL="1828891" lvl="5" indent="-237079" algn="l">
              <a:spcBef>
                <a:spcPts val="267"/>
              </a:spcBef>
              <a:spcAft>
                <a:spcPts val="0"/>
              </a:spcAft>
              <a:buSzPts val="2000"/>
              <a:buChar char="•"/>
              <a:defRPr/>
            </a:lvl6pPr>
            <a:lvl7pPr marL="2133707" lvl="6" indent="-237079" algn="l">
              <a:spcBef>
                <a:spcPts val="267"/>
              </a:spcBef>
              <a:spcAft>
                <a:spcPts val="0"/>
              </a:spcAft>
              <a:buSzPts val="2000"/>
              <a:buChar char="•"/>
              <a:defRPr/>
            </a:lvl7pPr>
            <a:lvl8pPr marL="2438522" lvl="7" indent="-237079" algn="l">
              <a:spcBef>
                <a:spcPts val="267"/>
              </a:spcBef>
              <a:spcAft>
                <a:spcPts val="0"/>
              </a:spcAft>
              <a:buSzPts val="2000"/>
              <a:buChar char="•"/>
              <a:defRPr/>
            </a:lvl8pPr>
            <a:lvl9pPr marL="2743337" lvl="8" indent="-237079" algn="l">
              <a:spcBef>
                <a:spcPts val="267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6"/>
          <p:cNvSpPr txBox="1">
            <a:spLocks noGrp="1"/>
          </p:cNvSpPr>
          <p:nvPr>
            <p:ph type="body" idx="5"/>
          </p:nvPr>
        </p:nvSpPr>
        <p:spPr>
          <a:xfrm>
            <a:off x="5646300" y="3033525"/>
            <a:ext cx="5991400" cy="891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marL="304815" lvl="0" indent="-237079" algn="l" rtl="0">
              <a:spcBef>
                <a:spcPts val="427"/>
              </a:spcBef>
              <a:spcAft>
                <a:spcPts val="0"/>
              </a:spcAft>
              <a:buSzPts val="2000"/>
              <a:buChar char="•"/>
              <a:defRPr/>
            </a:lvl1pPr>
            <a:lvl2pPr marL="609630" lvl="1" indent="-237079" algn="l" rtl="0">
              <a:spcBef>
                <a:spcPts val="373"/>
              </a:spcBef>
              <a:spcAft>
                <a:spcPts val="0"/>
              </a:spcAft>
              <a:buSzPts val="2000"/>
              <a:buChar char="–"/>
              <a:defRPr/>
            </a:lvl2pPr>
            <a:lvl3pPr marL="914446" lvl="2" indent="-237079" algn="l" rtl="0">
              <a:spcBef>
                <a:spcPts val="320"/>
              </a:spcBef>
              <a:spcAft>
                <a:spcPts val="0"/>
              </a:spcAft>
              <a:buSzPts val="2000"/>
              <a:buChar char="•"/>
              <a:defRPr/>
            </a:lvl3pPr>
            <a:lvl4pPr marL="1219261" lvl="3" indent="-237079" algn="l" rtl="0">
              <a:spcBef>
                <a:spcPts val="267"/>
              </a:spcBef>
              <a:spcAft>
                <a:spcPts val="0"/>
              </a:spcAft>
              <a:buSzPts val="2000"/>
              <a:buChar char="–"/>
              <a:defRPr/>
            </a:lvl4pPr>
            <a:lvl5pPr marL="1524076" lvl="4" indent="-237079" algn="l" rtl="0">
              <a:spcBef>
                <a:spcPts val="267"/>
              </a:spcBef>
              <a:spcAft>
                <a:spcPts val="0"/>
              </a:spcAft>
              <a:buSzPts val="2000"/>
              <a:buChar char="»"/>
              <a:defRPr/>
            </a:lvl5pPr>
            <a:lvl6pPr marL="1828891" lvl="5" indent="-237079" algn="l" rtl="0">
              <a:spcBef>
                <a:spcPts val="267"/>
              </a:spcBef>
              <a:spcAft>
                <a:spcPts val="0"/>
              </a:spcAft>
              <a:buSzPts val="2000"/>
              <a:buChar char="•"/>
              <a:defRPr/>
            </a:lvl6pPr>
            <a:lvl7pPr marL="2133707" lvl="6" indent="-237079" algn="l" rtl="0">
              <a:spcBef>
                <a:spcPts val="267"/>
              </a:spcBef>
              <a:spcAft>
                <a:spcPts val="0"/>
              </a:spcAft>
              <a:buSzPts val="2000"/>
              <a:buChar char="•"/>
              <a:defRPr/>
            </a:lvl7pPr>
            <a:lvl8pPr marL="2438522" lvl="7" indent="-237079" algn="l" rtl="0">
              <a:spcBef>
                <a:spcPts val="267"/>
              </a:spcBef>
              <a:spcAft>
                <a:spcPts val="0"/>
              </a:spcAft>
              <a:buSzPts val="2000"/>
              <a:buChar char="•"/>
              <a:defRPr/>
            </a:lvl8pPr>
            <a:lvl9pPr marL="2743337" lvl="8" indent="-237079" algn="l" rtl="0">
              <a:spcBef>
                <a:spcPts val="267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6"/>
          <p:cNvSpPr txBox="1">
            <a:spLocks noGrp="1"/>
          </p:cNvSpPr>
          <p:nvPr>
            <p:ph type="body" idx="6"/>
          </p:nvPr>
        </p:nvSpPr>
        <p:spPr>
          <a:xfrm>
            <a:off x="5646300" y="5550283"/>
            <a:ext cx="5991400" cy="891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marL="304815" lvl="0" indent="-237079" algn="l" rtl="0">
              <a:spcBef>
                <a:spcPts val="427"/>
              </a:spcBef>
              <a:spcAft>
                <a:spcPts val="0"/>
              </a:spcAft>
              <a:buSzPts val="2000"/>
              <a:buChar char="•"/>
              <a:defRPr/>
            </a:lvl1pPr>
            <a:lvl2pPr marL="609630" lvl="1" indent="-237079" algn="l" rtl="0">
              <a:spcBef>
                <a:spcPts val="373"/>
              </a:spcBef>
              <a:spcAft>
                <a:spcPts val="0"/>
              </a:spcAft>
              <a:buSzPts val="2000"/>
              <a:buChar char="–"/>
              <a:defRPr/>
            </a:lvl2pPr>
            <a:lvl3pPr marL="914446" lvl="2" indent="-237079" algn="l" rtl="0">
              <a:spcBef>
                <a:spcPts val="320"/>
              </a:spcBef>
              <a:spcAft>
                <a:spcPts val="0"/>
              </a:spcAft>
              <a:buSzPts val="2000"/>
              <a:buChar char="•"/>
              <a:defRPr/>
            </a:lvl3pPr>
            <a:lvl4pPr marL="1219261" lvl="3" indent="-237079" algn="l" rtl="0">
              <a:spcBef>
                <a:spcPts val="267"/>
              </a:spcBef>
              <a:spcAft>
                <a:spcPts val="0"/>
              </a:spcAft>
              <a:buSzPts val="2000"/>
              <a:buChar char="–"/>
              <a:defRPr/>
            </a:lvl4pPr>
            <a:lvl5pPr marL="1524076" lvl="4" indent="-237079" algn="l" rtl="0">
              <a:spcBef>
                <a:spcPts val="267"/>
              </a:spcBef>
              <a:spcAft>
                <a:spcPts val="0"/>
              </a:spcAft>
              <a:buSzPts val="2000"/>
              <a:buChar char="»"/>
              <a:defRPr/>
            </a:lvl5pPr>
            <a:lvl6pPr marL="1828891" lvl="5" indent="-237079" algn="l" rtl="0">
              <a:spcBef>
                <a:spcPts val="267"/>
              </a:spcBef>
              <a:spcAft>
                <a:spcPts val="0"/>
              </a:spcAft>
              <a:buSzPts val="2000"/>
              <a:buChar char="•"/>
              <a:defRPr/>
            </a:lvl6pPr>
            <a:lvl7pPr marL="2133707" lvl="6" indent="-237079" algn="l" rtl="0">
              <a:spcBef>
                <a:spcPts val="267"/>
              </a:spcBef>
              <a:spcAft>
                <a:spcPts val="0"/>
              </a:spcAft>
              <a:buSzPts val="2000"/>
              <a:buChar char="•"/>
              <a:defRPr/>
            </a:lvl7pPr>
            <a:lvl8pPr marL="2438522" lvl="7" indent="-237079" algn="l" rtl="0">
              <a:spcBef>
                <a:spcPts val="267"/>
              </a:spcBef>
              <a:spcAft>
                <a:spcPts val="0"/>
              </a:spcAft>
              <a:buSzPts val="2000"/>
              <a:buChar char="•"/>
              <a:defRPr/>
            </a:lvl8pPr>
            <a:lvl9pPr marL="2743337" lvl="8" indent="-237079" algn="l" rtl="0">
              <a:spcBef>
                <a:spcPts val="267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568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5">
  <p:cSld name="Custom Layout 5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7"/>
          <p:cNvGrpSpPr/>
          <p:nvPr/>
        </p:nvGrpSpPr>
        <p:grpSpPr>
          <a:xfrm>
            <a:off x="5923116" y="-216992"/>
            <a:ext cx="6268925" cy="7075143"/>
            <a:chOff x="0" y="-85725"/>
            <a:chExt cx="2476596" cy="2795100"/>
          </a:xfrm>
        </p:grpSpPr>
        <p:sp>
          <p:nvSpPr>
            <p:cNvPr id="83" name="Google Shape;83;p7"/>
            <p:cNvSpPr/>
            <p:nvPr/>
          </p:nvSpPr>
          <p:spPr>
            <a:xfrm>
              <a:off x="0" y="0"/>
              <a:ext cx="2476596" cy="2709333"/>
            </a:xfrm>
            <a:custGeom>
              <a:avLst/>
              <a:gdLst/>
              <a:ahLst/>
              <a:cxnLst/>
              <a:rect l="l" t="t" r="r" b="b"/>
              <a:pathLst>
                <a:path w="2476596" h="2709333" extrusionOk="0">
                  <a:moveTo>
                    <a:pt x="0" y="0"/>
                  </a:moveTo>
                  <a:lnTo>
                    <a:pt x="2476596" y="0"/>
                  </a:lnTo>
                  <a:lnTo>
                    <a:pt x="24765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84" name="Google Shape;84;p7"/>
            <p:cNvSpPr txBox="1"/>
            <p:nvPr/>
          </p:nvSpPr>
          <p:spPr>
            <a:xfrm>
              <a:off x="0" y="-85725"/>
              <a:ext cx="2476500" cy="279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5" name="Google Shape;85;p7"/>
          <p:cNvSpPr/>
          <p:nvPr/>
        </p:nvSpPr>
        <p:spPr>
          <a:xfrm>
            <a:off x="6842402" y="560731"/>
            <a:ext cx="4431042" cy="5737483"/>
          </a:xfrm>
          <a:custGeom>
            <a:avLst/>
            <a:gdLst/>
            <a:ahLst/>
            <a:cxnLst/>
            <a:rect l="l" t="t" r="r" b="b"/>
            <a:pathLst>
              <a:path w="1750247" h="2266287" extrusionOk="0">
                <a:moveTo>
                  <a:pt x="0" y="0"/>
                </a:moveTo>
                <a:lnTo>
                  <a:pt x="1750247" y="0"/>
                </a:lnTo>
                <a:lnTo>
                  <a:pt x="1750247" y="2266287"/>
                </a:lnTo>
                <a:lnTo>
                  <a:pt x="0" y="226628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86" name="Google Shape;86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42400" y="868126"/>
            <a:ext cx="4430317" cy="51405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" name="Google Shape;87;p7"/>
          <p:cNvGrpSpPr/>
          <p:nvPr/>
        </p:nvGrpSpPr>
        <p:grpSpPr>
          <a:xfrm>
            <a:off x="0" y="-216992"/>
            <a:ext cx="5923164" cy="7075143"/>
            <a:chOff x="0" y="-85725"/>
            <a:chExt cx="2340000" cy="2795100"/>
          </a:xfrm>
        </p:grpSpPr>
        <p:sp>
          <p:nvSpPr>
            <p:cNvPr id="88" name="Google Shape;88;p7"/>
            <p:cNvSpPr/>
            <p:nvPr/>
          </p:nvSpPr>
          <p:spPr>
            <a:xfrm>
              <a:off x="0" y="0"/>
              <a:ext cx="2339997" cy="2709333"/>
            </a:xfrm>
            <a:custGeom>
              <a:avLst/>
              <a:gdLst/>
              <a:ahLst/>
              <a:cxnLst/>
              <a:rect l="l" t="t" r="r" b="b"/>
              <a:pathLst>
                <a:path w="2339997" h="2709333" extrusionOk="0">
                  <a:moveTo>
                    <a:pt x="0" y="0"/>
                  </a:moveTo>
                  <a:lnTo>
                    <a:pt x="2339997" y="0"/>
                  </a:lnTo>
                  <a:lnTo>
                    <a:pt x="233999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89" name="Google Shape;89;p7"/>
            <p:cNvSpPr txBox="1"/>
            <p:nvPr/>
          </p:nvSpPr>
          <p:spPr>
            <a:xfrm>
              <a:off x="0" y="-85725"/>
              <a:ext cx="2340000" cy="279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" name="Google Shape;90;p7"/>
          <p:cNvGrpSpPr/>
          <p:nvPr/>
        </p:nvGrpSpPr>
        <p:grpSpPr>
          <a:xfrm>
            <a:off x="0" y="-216992"/>
            <a:ext cx="261227" cy="7075143"/>
            <a:chOff x="0" y="-85725"/>
            <a:chExt cx="103200" cy="2795100"/>
          </a:xfrm>
        </p:grpSpPr>
        <p:sp>
          <p:nvSpPr>
            <p:cNvPr id="91" name="Google Shape;91;p7"/>
            <p:cNvSpPr/>
            <p:nvPr/>
          </p:nvSpPr>
          <p:spPr>
            <a:xfrm>
              <a:off x="0" y="0"/>
              <a:ext cx="103162" cy="2709333"/>
            </a:xfrm>
            <a:custGeom>
              <a:avLst/>
              <a:gdLst/>
              <a:ahLst/>
              <a:cxnLst/>
              <a:rect l="l" t="t" r="r" b="b"/>
              <a:pathLst>
                <a:path w="103162" h="2709333" extrusionOk="0">
                  <a:moveTo>
                    <a:pt x="0" y="0"/>
                  </a:moveTo>
                  <a:lnTo>
                    <a:pt x="103162" y="0"/>
                  </a:lnTo>
                  <a:lnTo>
                    <a:pt x="10316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</p:sp>
        <p:sp>
          <p:nvSpPr>
            <p:cNvPr id="92" name="Google Shape;92;p7"/>
            <p:cNvSpPr txBox="1"/>
            <p:nvPr/>
          </p:nvSpPr>
          <p:spPr>
            <a:xfrm>
              <a:off x="0" y="-85725"/>
              <a:ext cx="103200" cy="279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7"/>
          <p:cNvSpPr txBox="1">
            <a:spLocks noGrp="1"/>
          </p:cNvSpPr>
          <p:nvPr>
            <p:ph type="title"/>
          </p:nvPr>
        </p:nvSpPr>
        <p:spPr>
          <a:xfrm>
            <a:off x="254017" y="1365350"/>
            <a:ext cx="5669200" cy="1858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7"/>
          <p:cNvSpPr txBox="1">
            <a:spLocks noGrp="1"/>
          </p:cNvSpPr>
          <p:nvPr>
            <p:ph type="body" idx="1"/>
          </p:nvPr>
        </p:nvSpPr>
        <p:spPr>
          <a:xfrm>
            <a:off x="682917" y="3452967"/>
            <a:ext cx="4811400" cy="236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37079">
              <a:spcBef>
                <a:spcPts val="427"/>
              </a:spcBef>
              <a:spcAft>
                <a:spcPts val="0"/>
              </a:spcAft>
              <a:buSzPts val="2000"/>
              <a:buChar char="•"/>
              <a:defRPr/>
            </a:lvl1pPr>
            <a:lvl2pPr marL="609630" lvl="1" indent="-237079">
              <a:spcBef>
                <a:spcPts val="373"/>
              </a:spcBef>
              <a:spcAft>
                <a:spcPts val="0"/>
              </a:spcAft>
              <a:buSzPts val="2000"/>
              <a:buChar char="–"/>
              <a:defRPr/>
            </a:lvl2pPr>
            <a:lvl3pPr marL="914446" lvl="2" indent="-237079">
              <a:spcBef>
                <a:spcPts val="320"/>
              </a:spcBef>
              <a:spcAft>
                <a:spcPts val="0"/>
              </a:spcAft>
              <a:buSzPts val="2000"/>
              <a:buChar char="•"/>
              <a:defRPr/>
            </a:lvl3pPr>
            <a:lvl4pPr marL="1219261" lvl="3" indent="-237079">
              <a:spcBef>
                <a:spcPts val="267"/>
              </a:spcBef>
              <a:spcAft>
                <a:spcPts val="0"/>
              </a:spcAft>
              <a:buSzPts val="2000"/>
              <a:buChar char="–"/>
              <a:defRPr/>
            </a:lvl4pPr>
            <a:lvl5pPr marL="1524076" lvl="4" indent="-237079">
              <a:spcBef>
                <a:spcPts val="267"/>
              </a:spcBef>
              <a:spcAft>
                <a:spcPts val="0"/>
              </a:spcAft>
              <a:buSzPts val="2000"/>
              <a:buChar char="»"/>
              <a:defRPr/>
            </a:lvl5pPr>
            <a:lvl6pPr marL="1828891" lvl="5" indent="-237079">
              <a:spcBef>
                <a:spcPts val="267"/>
              </a:spcBef>
              <a:spcAft>
                <a:spcPts val="0"/>
              </a:spcAft>
              <a:buSzPts val="2000"/>
              <a:buChar char="•"/>
              <a:defRPr/>
            </a:lvl6pPr>
            <a:lvl7pPr marL="2133707" lvl="6" indent="-237079">
              <a:spcBef>
                <a:spcPts val="267"/>
              </a:spcBef>
              <a:spcAft>
                <a:spcPts val="0"/>
              </a:spcAft>
              <a:buSzPts val="2000"/>
              <a:buChar char="•"/>
              <a:defRPr/>
            </a:lvl7pPr>
            <a:lvl8pPr marL="2438522" lvl="7" indent="-237079">
              <a:spcBef>
                <a:spcPts val="267"/>
              </a:spcBef>
              <a:spcAft>
                <a:spcPts val="0"/>
              </a:spcAft>
              <a:buSzPts val="2000"/>
              <a:buChar char="•"/>
              <a:defRPr/>
            </a:lvl8pPr>
            <a:lvl9pPr marL="2743337" lvl="8" indent="-237079">
              <a:spcBef>
                <a:spcPts val="267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0419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6">
  <p:cSld name="Custom Layout 6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"/>
          <p:cNvSpPr txBox="1">
            <a:spLocks noGrp="1"/>
          </p:cNvSpPr>
          <p:nvPr>
            <p:ph type="title"/>
          </p:nvPr>
        </p:nvSpPr>
        <p:spPr>
          <a:xfrm>
            <a:off x="-48700" y="461717"/>
            <a:ext cx="12289400" cy="76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97" name="Google Shape;97;p8"/>
          <p:cNvGrpSpPr/>
          <p:nvPr/>
        </p:nvGrpSpPr>
        <p:grpSpPr>
          <a:xfrm>
            <a:off x="0" y="1761474"/>
            <a:ext cx="12192079" cy="5211625"/>
            <a:chOff x="0" y="-9525"/>
            <a:chExt cx="4816592" cy="2058900"/>
          </a:xfrm>
        </p:grpSpPr>
        <p:sp>
          <p:nvSpPr>
            <p:cNvPr id="98" name="Google Shape;98;p8"/>
            <p:cNvSpPr/>
            <p:nvPr/>
          </p:nvSpPr>
          <p:spPr>
            <a:xfrm>
              <a:off x="0" y="0"/>
              <a:ext cx="4816592" cy="2049327"/>
            </a:xfrm>
            <a:custGeom>
              <a:avLst/>
              <a:gdLst/>
              <a:ahLst/>
              <a:cxnLst/>
              <a:rect l="l" t="t" r="r" b="b"/>
              <a:pathLst>
                <a:path w="4816592" h="204932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049327"/>
                  </a:lnTo>
                  <a:lnTo>
                    <a:pt x="0" y="2049327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99" name="Google Shape;99;p8"/>
            <p:cNvSpPr txBox="1"/>
            <p:nvPr/>
          </p:nvSpPr>
          <p:spPr>
            <a:xfrm>
              <a:off x="0" y="-9525"/>
              <a:ext cx="4816500" cy="205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" name="Google Shape;100;p8"/>
          <p:cNvGrpSpPr/>
          <p:nvPr/>
        </p:nvGrpSpPr>
        <p:grpSpPr>
          <a:xfrm>
            <a:off x="1451633" y="2526012"/>
            <a:ext cx="2349089" cy="2373199"/>
            <a:chOff x="0" y="-9525"/>
            <a:chExt cx="928029" cy="937554"/>
          </a:xfrm>
        </p:grpSpPr>
        <p:sp>
          <p:nvSpPr>
            <p:cNvPr id="101" name="Google Shape;101;p8"/>
            <p:cNvSpPr/>
            <p:nvPr/>
          </p:nvSpPr>
          <p:spPr>
            <a:xfrm>
              <a:off x="0" y="0"/>
              <a:ext cx="928029" cy="928029"/>
            </a:xfrm>
            <a:custGeom>
              <a:avLst/>
              <a:gdLst/>
              <a:ahLst/>
              <a:cxnLst/>
              <a:rect l="l" t="t" r="r" b="b"/>
              <a:pathLst>
                <a:path w="928029" h="928029" extrusionOk="0">
                  <a:moveTo>
                    <a:pt x="0" y="0"/>
                  </a:moveTo>
                  <a:lnTo>
                    <a:pt x="928029" y="0"/>
                  </a:lnTo>
                  <a:lnTo>
                    <a:pt x="928029" y="928029"/>
                  </a:lnTo>
                  <a:lnTo>
                    <a:pt x="0" y="9280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02" name="Google Shape;102;p8"/>
            <p:cNvSpPr txBox="1"/>
            <p:nvPr/>
          </p:nvSpPr>
          <p:spPr>
            <a:xfrm>
              <a:off x="0" y="-9525"/>
              <a:ext cx="927900" cy="93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" name="Google Shape;103;p8"/>
          <p:cNvGrpSpPr/>
          <p:nvPr/>
        </p:nvGrpSpPr>
        <p:grpSpPr>
          <a:xfrm>
            <a:off x="8242898" y="2526012"/>
            <a:ext cx="2349089" cy="2373199"/>
            <a:chOff x="0" y="-9525"/>
            <a:chExt cx="928029" cy="937554"/>
          </a:xfrm>
        </p:grpSpPr>
        <p:sp>
          <p:nvSpPr>
            <p:cNvPr id="104" name="Google Shape;104;p8"/>
            <p:cNvSpPr/>
            <p:nvPr/>
          </p:nvSpPr>
          <p:spPr>
            <a:xfrm>
              <a:off x="0" y="0"/>
              <a:ext cx="928029" cy="928029"/>
            </a:xfrm>
            <a:custGeom>
              <a:avLst/>
              <a:gdLst/>
              <a:ahLst/>
              <a:cxnLst/>
              <a:rect l="l" t="t" r="r" b="b"/>
              <a:pathLst>
                <a:path w="928029" h="928029" extrusionOk="0">
                  <a:moveTo>
                    <a:pt x="0" y="0"/>
                  </a:moveTo>
                  <a:lnTo>
                    <a:pt x="928029" y="0"/>
                  </a:lnTo>
                  <a:lnTo>
                    <a:pt x="928029" y="928029"/>
                  </a:lnTo>
                  <a:lnTo>
                    <a:pt x="0" y="9280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05" name="Google Shape;105;p8"/>
            <p:cNvSpPr txBox="1"/>
            <p:nvPr/>
          </p:nvSpPr>
          <p:spPr>
            <a:xfrm>
              <a:off x="0" y="-9525"/>
              <a:ext cx="927900" cy="93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" name="Google Shape;106;p8"/>
          <p:cNvGrpSpPr/>
          <p:nvPr/>
        </p:nvGrpSpPr>
        <p:grpSpPr>
          <a:xfrm>
            <a:off x="4921463" y="2526012"/>
            <a:ext cx="2349089" cy="2373199"/>
            <a:chOff x="0" y="-9525"/>
            <a:chExt cx="928029" cy="937554"/>
          </a:xfrm>
        </p:grpSpPr>
        <p:sp>
          <p:nvSpPr>
            <p:cNvPr id="107" name="Google Shape;107;p8"/>
            <p:cNvSpPr/>
            <p:nvPr/>
          </p:nvSpPr>
          <p:spPr>
            <a:xfrm>
              <a:off x="0" y="0"/>
              <a:ext cx="928029" cy="928029"/>
            </a:xfrm>
            <a:custGeom>
              <a:avLst/>
              <a:gdLst/>
              <a:ahLst/>
              <a:cxnLst/>
              <a:rect l="l" t="t" r="r" b="b"/>
              <a:pathLst>
                <a:path w="928029" h="928029" extrusionOk="0">
                  <a:moveTo>
                    <a:pt x="0" y="0"/>
                  </a:moveTo>
                  <a:lnTo>
                    <a:pt x="928029" y="0"/>
                  </a:lnTo>
                  <a:lnTo>
                    <a:pt x="928029" y="928029"/>
                  </a:lnTo>
                  <a:lnTo>
                    <a:pt x="0" y="9280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08" name="Google Shape;108;p8"/>
            <p:cNvSpPr txBox="1"/>
            <p:nvPr/>
          </p:nvSpPr>
          <p:spPr>
            <a:xfrm>
              <a:off x="0" y="-9525"/>
              <a:ext cx="927900" cy="93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9" name="Google Shape;109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91192" y="3041950"/>
            <a:ext cx="1269967" cy="1437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8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5429817" y="2992925"/>
            <a:ext cx="1328867" cy="1337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46083" y="3120306"/>
            <a:ext cx="1342700" cy="1214417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8"/>
          <p:cNvSpPr txBox="1">
            <a:spLocks noGrp="1"/>
          </p:cNvSpPr>
          <p:nvPr>
            <p:ph type="subTitle" idx="1"/>
          </p:nvPr>
        </p:nvSpPr>
        <p:spPr>
          <a:xfrm>
            <a:off x="1478283" y="5044467"/>
            <a:ext cx="2295800" cy="246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>
              <a:spcBef>
                <a:spcPts val="427"/>
              </a:spcBef>
              <a:spcAft>
                <a:spcPts val="0"/>
              </a:spcAft>
              <a:buClr>
                <a:schemeClr val="lt1"/>
              </a:buClr>
              <a:buSzPts val="2350"/>
              <a:buNone/>
              <a:defRPr sz="1567" b="1">
                <a:solidFill>
                  <a:schemeClr val="lt1"/>
                </a:solidFill>
              </a:defRPr>
            </a:lvl1pPr>
            <a:lvl2pPr lvl="1">
              <a:spcBef>
                <a:spcPts val="373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32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8"/>
          <p:cNvSpPr txBox="1">
            <a:spLocks noGrp="1"/>
          </p:cNvSpPr>
          <p:nvPr>
            <p:ph type="body" idx="2"/>
          </p:nvPr>
        </p:nvSpPr>
        <p:spPr>
          <a:xfrm>
            <a:off x="1423383" y="5532933"/>
            <a:ext cx="2405600" cy="47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37079">
              <a:spcBef>
                <a:spcPts val="427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1pPr>
            <a:lvl2pPr marL="609630" lvl="1" indent="-237079">
              <a:spcBef>
                <a:spcPts val="373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>
                <a:solidFill>
                  <a:schemeClr val="lt1"/>
                </a:solidFill>
              </a:defRPr>
            </a:lvl2pPr>
            <a:lvl3pPr marL="914446" lvl="2" indent="-237079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219261" lvl="3" indent="-237079"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>
                <a:solidFill>
                  <a:schemeClr val="lt1"/>
                </a:solidFill>
              </a:defRPr>
            </a:lvl4pPr>
            <a:lvl5pPr marL="1524076" lvl="4" indent="-237079"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2000"/>
              <a:buChar char="»"/>
              <a:defRPr>
                <a:solidFill>
                  <a:schemeClr val="lt1"/>
                </a:solidFill>
              </a:defRPr>
            </a:lvl5pPr>
            <a:lvl6pPr marL="1828891" lvl="5" indent="-237079"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6pPr>
            <a:lvl7pPr marL="2133707" lvl="6" indent="-237079"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7pPr>
            <a:lvl8pPr marL="2438522" lvl="7" indent="-237079"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8pPr>
            <a:lvl9pPr marL="2743337" lvl="8" indent="-237079"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8"/>
          <p:cNvSpPr txBox="1">
            <a:spLocks noGrp="1"/>
          </p:cNvSpPr>
          <p:nvPr>
            <p:ph type="subTitle" idx="3"/>
          </p:nvPr>
        </p:nvSpPr>
        <p:spPr>
          <a:xfrm>
            <a:off x="4948142" y="5044467"/>
            <a:ext cx="2295800" cy="246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rtl="0">
              <a:spcBef>
                <a:spcPts val="427"/>
              </a:spcBef>
              <a:spcAft>
                <a:spcPts val="0"/>
              </a:spcAft>
              <a:buClr>
                <a:schemeClr val="lt1"/>
              </a:buClr>
              <a:buSzPts val="2350"/>
              <a:buNone/>
              <a:defRPr sz="1567" b="1">
                <a:solidFill>
                  <a:schemeClr val="lt1"/>
                </a:solidFill>
              </a:defRPr>
            </a:lvl1pPr>
            <a:lvl2pPr lvl="1" rtl="0">
              <a:spcBef>
                <a:spcPts val="373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32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8"/>
          <p:cNvSpPr txBox="1">
            <a:spLocks noGrp="1"/>
          </p:cNvSpPr>
          <p:nvPr>
            <p:ph type="body" idx="4"/>
          </p:nvPr>
        </p:nvSpPr>
        <p:spPr>
          <a:xfrm>
            <a:off x="4893242" y="5532933"/>
            <a:ext cx="2405600" cy="47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37079" rtl="0">
              <a:spcBef>
                <a:spcPts val="427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1pPr>
            <a:lvl2pPr marL="609630" lvl="1" indent="-237079" rtl="0">
              <a:spcBef>
                <a:spcPts val="373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>
                <a:solidFill>
                  <a:schemeClr val="lt1"/>
                </a:solidFill>
              </a:defRPr>
            </a:lvl2pPr>
            <a:lvl3pPr marL="914446" lvl="2" indent="-237079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219261" lvl="3" indent="-237079" rtl="0"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>
                <a:solidFill>
                  <a:schemeClr val="lt1"/>
                </a:solidFill>
              </a:defRPr>
            </a:lvl4pPr>
            <a:lvl5pPr marL="1524076" lvl="4" indent="-237079" rtl="0"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2000"/>
              <a:buChar char="»"/>
              <a:defRPr>
                <a:solidFill>
                  <a:schemeClr val="lt1"/>
                </a:solidFill>
              </a:defRPr>
            </a:lvl5pPr>
            <a:lvl6pPr marL="1828891" lvl="5" indent="-237079" rtl="0"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6pPr>
            <a:lvl7pPr marL="2133707" lvl="6" indent="-237079" rtl="0"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7pPr>
            <a:lvl8pPr marL="2438522" lvl="7" indent="-237079" rtl="0"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8pPr>
            <a:lvl9pPr marL="2743337" lvl="8" indent="-237079" rtl="0"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8"/>
          <p:cNvSpPr txBox="1">
            <a:spLocks noGrp="1"/>
          </p:cNvSpPr>
          <p:nvPr>
            <p:ph type="subTitle" idx="5"/>
          </p:nvPr>
        </p:nvSpPr>
        <p:spPr>
          <a:xfrm>
            <a:off x="8269533" y="5044467"/>
            <a:ext cx="2295800" cy="246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rtl="0">
              <a:spcBef>
                <a:spcPts val="427"/>
              </a:spcBef>
              <a:spcAft>
                <a:spcPts val="0"/>
              </a:spcAft>
              <a:buClr>
                <a:schemeClr val="lt1"/>
              </a:buClr>
              <a:buSzPts val="2350"/>
              <a:buNone/>
              <a:defRPr sz="1567" b="1">
                <a:solidFill>
                  <a:schemeClr val="lt1"/>
                </a:solidFill>
              </a:defRPr>
            </a:lvl1pPr>
            <a:lvl2pPr lvl="1" rtl="0">
              <a:spcBef>
                <a:spcPts val="373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32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267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8"/>
          <p:cNvSpPr txBox="1">
            <a:spLocks noGrp="1"/>
          </p:cNvSpPr>
          <p:nvPr>
            <p:ph type="body" idx="6"/>
          </p:nvPr>
        </p:nvSpPr>
        <p:spPr>
          <a:xfrm>
            <a:off x="8214633" y="5532933"/>
            <a:ext cx="2405600" cy="47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37079" rtl="0">
              <a:spcBef>
                <a:spcPts val="427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1pPr>
            <a:lvl2pPr marL="609630" lvl="1" indent="-237079" rtl="0">
              <a:spcBef>
                <a:spcPts val="373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>
                <a:solidFill>
                  <a:schemeClr val="lt1"/>
                </a:solidFill>
              </a:defRPr>
            </a:lvl2pPr>
            <a:lvl3pPr marL="914446" lvl="2" indent="-237079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219261" lvl="3" indent="-237079" rtl="0"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>
                <a:solidFill>
                  <a:schemeClr val="lt1"/>
                </a:solidFill>
              </a:defRPr>
            </a:lvl4pPr>
            <a:lvl5pPr marL="1524076" lvl="4" indent="-237079" rtl="0"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2000"/>
              <a:buChar char="»"/>
              <a:defRPr>
                <a:solidFill>
                  <a:schemeClr val="lt1"/>
                </a:solidFill>
              </a:defRPr>
            </a:lvl5pPr>
            <a:lvl6pPr marL="1828891" lvl="5" indent="-237079" rtl="0"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6pPr>
            <a:lvl7pPr marL="2133707" lvl="6" indent="-237079" rtl="0"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7pPr>
            <a:lvl8pPr marL="2438522" lvl="7" indent="-237079" rtl="0"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8pPr>
            <a:lvl9pPr marL="2743337" lvl="8" indent="-237079" rtl="0">
              <a:spcBef>
                <a:spcPts val="267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4233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585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192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84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99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898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774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43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1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1723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9982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3761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95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-48700" y="559400"/>
            <a:ext cx="12289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377FF2"/>
              </a:buClr>
              <a:buSzPts val="9200"/>
              <a:buFont typeface="Prompt Medium"/>
              <a:buNone/>
              <a:defRPr sz="9200" i="0" u="none" strike="noStrike" cap="none">
                <a:solidFill>
                  <a:srgbClr val="377FF2"/>
                </a:solidFill>
                <a:latin typeface="Prompt Medium"/>
                <a:ea typeface="Prompt Medium"/>
                <a:cs typeface="Prompt Medium"/>
                <a:sym typeface="Promp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352800" y="1643000"/>
            <a:ext cx="5486400" cy="30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5560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–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5560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–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»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7184279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6" r:id="rId4"/>
    <p:sldLayoutId id="2147483667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47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5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6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5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6.png"/><Relationship Id="rId9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customXml" Target="../ink/ink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10" Type="http://schemas.openxmlformats.org/officeDocument/2006/relationships/image" Target="../media/image7.png"/><Relationship Id="rId4" Type="http://schemas.openxmlformats.org/officeDocument/2006/relationships/image" Target="../media/image22.jp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FF2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oogle Shape;122;p9"/>
          <p:cNvGrpSpPr/>
          <p:nvPr/>
        </p:nvGrpSpPr>
        <p:grpSpPr>
          <a:xfrm>
            <a:off x="60749" y="294039"/>
            <a:ext cx="11899900" cy="5318702"/>
            <a:chOff x="0" y="-9525"/>
            <a:chExt cx="4534729" cy="1436672"/>
          </a:xfrm>
        </p:grpSpPr>
        <p:sp>
          <p:nvSpPr>
            <p:cNvPr id="123" name="Google Shape;123;p9"/>
            <p:cNvSpPr/>
            <p:nvPr/>
          </p:nvSpPr>
          <p:spPr>
            <a:xfrm>
              <a:off x="0" y="0"/>
              <a:ext cx="4534729" cy="1427147"/>
            </a:xfrm>
            <a:custGeom>
              <a:avLst/>
              <a:gdLst/>
              <a:ahLst/>
              <a:cxnLst/>
              <a:rect l="l" t="t" r="r" b="b"/>
              <a:pathLst>
                <a:path w="4534729" h="1427147" extrusionOk="0">
                  <a:moveTo>
                    <a:pt x="0" y="0"/>
                  </a:moveTo>
                  <a:lnTo>
                    <a:pt x="4534729" y="0"/>
                  </a:lnTo>
                  <a:lnTo>
                    <a:pt x="4534729" y="1427147"/>
                  </a:lnTo>
                  <a:lnTo>
                    <a:pt x="0" y="14271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24" name="Google Shape;124;p9"/>
            <p:cNvSpPr txBox="1"/>
            <p:nvPr/>
          </p:nvSpPr>
          <p:spPr>
            <a:xfrm>
              <a:off x="0" y="-9525"/>
              <a:ext cx="4534729" cy="14366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5" name="Google Shape;125;p9"/>
          <p:cNvPicPr preferRelativeResize="0"/>
          <p:nvPr/>
        </p:nvPicPr>
        <p:blipFill rotWithShape="1">
          <a:blip r:embed="rId3">
            <a:alphaModFix/>
          </a:blip>
          <a:srcRect t="33515" r="25733"/>
          <a:stretch/>
        </p:blipFill>
        <p:spPr>
          <a:xfrm>
            <a:off x="9739867" y="0"/>
            <a:ext cx="2452133" cy="209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9"/>
          <p:cNvSpPr txBox="1"/>
          <p:nvPr/>
        </p:nvSpPr>
        <p:spPr>
          <a:xfrm>
            <a:off x="497586" y="6207494"/>
            <a:ext cx="1102622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39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Prompt"/>
                <a:cs typeface="Calibri" panose="020F0502020204030204" pitchFamily="34" charset="0"/>
                <a:sym typeface="Prompt"/>
              </a:rPr>
              <a:t>г. Иркутск, 21 августа 2026 года</a:t>
            </a:r>
            <a:endParaRPr kumimoji="0" sz="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234C8ED-D7C3-42DE-A48F-6B2DCF1854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98" y="996074"/>
            <a:ext cx="859324" cy="100462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41AD0F9-F3C5-481C-A072-FDA61B9B03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585" y="1112817"/>
            <a:ext cx="529351" cy="31557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C2BE0DD-471B-4ACA-BB2D-4CB2DCB115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504" y="1047567"/>
            <a:ext cx="413667" cy="43603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33ABB84-BC47-4A5F-A248-C2B0794F26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150" y="1085462"/>
            <a:ext cx="319858" cy="39653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64CA1E4-AF24-4EE6-AD6E-FD9E00E118B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747" y="1047568"/>
            <a:ext cx="436034" cy="43603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951DB1E-16DC-4DCE-928E-466E58BC887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6949" y="1047567"/>
            <a:ext cx="450857" cy="43443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42B0F6F-32F3-4909-8375-7541D3489B14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8395876" y="1082111"/>
            <a:ext cx="623807" cy="406001"/>
          </a:xfrm>
          <a:prstGeom prst="rect">
            <a:avLst/>
          </a:prstGeom>
        </p:spPr>
      </p:pic>
      <p:sp>
        <p:nvSpPr>
          <p:cNvPr id="18" name="Заголовок 7">
            <a:extLst>
              <a:ext uri="{FF2B5EF4-FFF2-40B4-BE49-F238E27FC236}">
                <a16:creationId xmlns:a16="http://schemas.microsoft.com/office/drawing/2014/main" id="{D3E9CB37-A5A5-4883-8FC0-7531D9538FEE}"/>
              </a:ext>
            </a:extLst>
          </p:cNvPr>
          <p:cNvSpPr txBox="1">
            <a:spLocks/>
          </p:cNvSpPr>
          <p:nvPr/>
        </p:nvSpPr>
        <p:spPr>
          <a:xfrm>
            <a:off x="5571729" y="1701690"/>
            <a:ext cx="6178550" cy="228842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  <a:t>Мастер-класс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  <a:t/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</a:b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  <a:t/>
            </a:r>
            <a:b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</a:b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quote-cjk-patch"/>
                <a:ea typeface="+mj-ea"/>
                <a:cs typeface="+mj-cs"/>
              </a:rPr>
              <a:t>«Компас компетенций»: диагностика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F1115"/>
              </a:solidFill>
              <a:effectLst/>
              <a:uLnTx/>
              <a:uFillTx/>
              <a:latin typeface="quote-cjk-patch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quote-cjk-patch"/>
                <a:ea typeface="+mj-ea"/>
                <a:cs typeface="+mj-cs"/>
              </a:rPr>
              <a:t>профессиональных дефицитов педагога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  <a:t/>
            </a:r>
            <a:b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</a:b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  <a:t/>
            </a:r>
            <a:b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  <a:t/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  <a:t/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</a:b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Segoe UI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D7F21E-1E06-480D-998B-423E26281FB0}"/>
              </a:ext>
            </a:extLst>
          </p:cNvPr>
          <p:cNvSpPr txBox="1"/>
          <p:nvPr/>
        </p:nvSpPr>
        <p:spPr>
          <a:xfrm>
            <a:off x="5452431" y="2893294"/>
            <a:ext cx="617855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Региональная инновационная площадка Министерства образования Иркутской области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Ангарский городской округ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«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Формирование среды профессионального взаимодействия в условиях  сетевого сообщества «Ассоциация педагогов «СО-ДЕЙСТВИЕ» культурно-эстетического образования и просвещения» 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CBABEB-797A-416A-88B7-694D0529B2B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11" y="2378869"/>
            <a:ext cx="5150520" cy="21002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FF2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22;p9">
            <a:extLst>
              <a:ext uri="{FF2B5EF4-FFF2-40B4-BE49-F238E27FC236}">
                <a16:creationId xmlns:a16="http://schemas.microsoft.com/office/drawing/2014/main" id="{6A69B6EE-BA98-42B8-8126-F553B7A2B262}"/>
              </a:ext>
            </a:extLst>
          </p:cNvPr>
          <p:cNvGrpSpPr/>
          <p:nvPr/>
        </p:nvGrpSpPr>
        <p:grpSpPr>
          <a:xfrm>
            <a:off x="-45363" y="472543"/>
            <a:ext cx="11974604" cy="6261867"/>
            <a:chOff x="0" y="-9525"/>
            <a:chExt cx="4534729" cy="1436672"/>
          </a:xfrm>
        </p:grpSpPr>
        <p:sp>
          <p:nvSpPr>
            <p:cNvPr id="11" name="Google Shape;123;p9">
              <a:extLst>
                <a:ext uri="{FF2B5EF4-FFF2-40B4-BE49-F238E27FC236}">
                  <a16:creationId xmlns:a16="http://schemas.microsoft.com/office/drawing/2014/main" id="{0ED29515-39F8-433B-9306-3C1F9AFDBD78}"/>
                </a:ext>
              </a:extLst>
            </p:cNvPr>
            <p:cNvSpPr/>
            <p:nvPr/>
          </p:nvSpPr>
          <p:spPr>
            <a:xfrm>
              <a:off x="0" y="0"/>
              <a:ext cx="4534729" cy="1427147"/>
            </a:xfrm>
            <a:custGeom>
              <a:avLst/>
              <a:gdLst/>
              <a:ahLst/>
              <a:cxnLst/>
              <a:rect l="l" t="t" r="r" b="b"/>
              <a:pathLst>
                <a:path w="4534729" h="1427147" extrusionOk="0">
                  <a:moveTo>
                    <a:pt x="0" y="0"/>
                  </a:moveTo>
                  <a:lnTo>
                    <a:pt x="4534729" y="0"/>
                  </a:lnTo>
                  <a:lnTo>
                    <a:pt x="4534729" y="1427147"/>
                  </a:lnTo>
                  <a:lnTo>
                    <a:pt x="0" y="14271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2" name="Google Shape;124;p9">
              <a:extLst>
                <a:ext uri="{FF2B5EF4-FFF2-40B4-BE49-F238E27FC236}">
                  <a16:creationId xmlns:a16="http://schemas.microsoft.com/office/drawing/2014/main" id="{5A333052-8BD1-443D-B4CD-B85E2FDC3105}"/>
                </a:ext>
              </a:extLst>
            </p:cNvPr>
            <p:cNvSpPr txBox="1"/>
            <p:nvPr/>
          </p:nvSpPr>
          <p:spPr>
            <a:xfrm>
              <a:off x="0" y="-9525"/>
              <a:ext cx="4534729" cy="14366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60">
                <a:lnSpc>
                  <a:spcPct val="176166"/>
                </a:lnSpc>
                <a:buClr>
                  <a:srgbClr val="000000"/>
                </a:buClr>
                <a:defRPr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Google Shape;630;p31">
            <a:extLst>
              <a:ext uri="{FF2B5EF4-FFF2-40B4-BE49-F238E27FC236}">
                <a16:creationId xmlns:a16="http://schemas.microsoft.com/office/drawing/2014/main" id="{E9728EF8-DCBF-467C-AD42-BEF70066B888}"/>
              </a:ext>
            </a:extLst>
          </p:cNvPr>
          <p:cNvSpPr txBox="1"/>
          <p:nvPr/>
        </p:nvSpPr>
        <p:spPr>
          <a:xfrm>
            <a:off x="4694731" y="510978"/>
            <a:ext cx="539139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3600" b="1" dirty="0">
                <a:solidFill>
                  <a:srgbClr val="0F1115"/>
                </a:solidFill>
                <a:latin typeface="quote-cjk-patch"/>
              </a:rPr>
              <a:t>Проблема</a:t>
            </a:r>
            <a:endParaRPr lang="ru-RU" sz="3600" b="1" dirty="0">
              <a:solidFill>
                <a:srgbClr val="0F1115"/>
              </a:solidFill>
              <a:effectLst/>
              <a:latin typeface="quote-cjk-patch"/>
            </a:endParaRPr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7320EBE7-0248-40A4-9E73-099E3AFD6F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2556" y="5562530"/>
            <a:ext cx="859324" cy="100462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E0BE81-295C-4D0B-AC62-EE16226F24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34" y="633433"/>
            <a:ext cx="2203554" cy="89855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427427" y="1130600"/>
            <a:ext cx="3959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Что мешает педагогу развиваться?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86928" y="1558036"/>
            <a:ext cx="2156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• Боюсь конкурсов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94731" y="1610878"/>
            <a:ext cx="5826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F1115"/>
                </a:solidFill>
                <a:latin typeface="quote-cjk-patch"/>
              </a:rPr>
              <a:t>• Нет времени готовить детей к олимпиадам и играм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60600" y="3863161"/>
            <a:ext cx="51160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F1115"/>
                </a:solidFill>
                <a:latin typeface="quote-cjk-patch"/>
              </a:rPr>
              <a:t>• Плохо владею современными технологиями</a:t>
            </a:r>
            <a:endParaRPr lang="ru-RU" dirty="0"/>
          </a:p>
        </p:txBody>
      </p:sp>
      <p:pic>
        <p:nvPicPr>
          <p:cNvPr id="1026" name="Picture 2" descr="G:\21.08.26 Компас компетенций Иркутск\61e09c9b-b84a-4cfa-a224-dfd619c173f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0068" y="1959182"/>
            <a:ext cx="3198347" cy="2232808"/>
          </a:xfrm>
          <a:prstGeom prst="rect">
            <a:avLst/>
          </a:prstGeom>
          <a:noFill/>
        </p:spPr>
      </p:pic>
      <p:pic>
        <p:nvPicPr>
          <p:cNvPr id="1027" name="Picture 3" descr="G:\21.08.26 Компас компетенций Иркутск\1d70b031-f499-452c-9880-ba188b2dabd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14062" y="4507904"/>
            <a:ext cx="2422567" cy="2173455"/>
          </a:xfrm>
          <a:prstGeom prst="rect">
            <a:avLst/>
          </a:prstGeom>
          <a:noFill/>
        </p:spPr>
      </p:pic>
      <p:pic>
        <p:nvPicPr>
          <p:cNvPr id="1028" name="Picture 4" descr="G:\21.08.26 Компас компетенций Иркутск\8ef1b78ef551488a260b0753c523292c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70679" y="1959182"/>
            <a:ext cx="2495921" cy="1869011"/>
          </a:xfrm>
          <a:prstGeom prst="rect">
            <a:avLst/>
          </a:prstGeom>
          <a:noFill/>
        </p:spPr>
      </p:pic>
      <p:pic>
        <p:nvPicPr>
          <p:cNvPr id="14" name="Рисунок 13" descr="ec53946c2d372a05786a0d7db50bbbcf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6719" y="4475695"/>
            <a:ext cx="2799403" cy="190976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28039" y="5193198"/>
            <a:ext cx="25508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F1115"/>
                </a:solidFill>
                <a:latin typeface="quote-cjk-patch"/>
              </a:rPr>
              <a:t>• Чувствую выгорание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53038" y="4363741"/>
            <a:ext cx="38416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F1115"/>
                </a:solidFill>
                <a:latin typeface="quote-cjk-patch"/>
              </a:rPr>
              <a:t>• Не вижу карьерной перспективы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798682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FF2"/>
        </a:solid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122;p9">
            <a:extLst>
              <a:ext uri="{FF2B5EF4-FFF2-40B4-BE49-F238E27FC236}">
                <a16:creationId xmlns:a16="http://schemas.microsoft.com/office/drawing/2014/main" id="{5A782EFE-3031-41A5-BF63-04CA6FFA546D}"/>
              </a:ext>
            </a:extLst>
          </p:cNvPr>
          <p:cNvGrpSpPr/>
          <p:nvPr/>
        </p:nvGrpSpPr>
        <p:grpSpPr>
          <a:xfrm>
            <a:off x="108698" y="431034"/>
            <a:ext cx="11974604" cy="1981241"/>
            <a:chOff x="0" y="-9525"/>
            <a:chExt cx="4534729" cy="1436672"/>
          </a:xfrm>
        </p:grpSpPr>
        <p:sp>
          <p:nvSpPr>
            <p:cNvPr id="25" name="Google Shape;123;p9">
              <a:extLst>
                <a:ext uri="{FF2B5EF4-FFF2-40B4-BE49-F238E27FC236}">
                  <a16:creationId xmlns:a16="http://schemas.microsoft.com/office/drawing/2014/main" id="{A87B451A-BB6F-427C-8375-A48D055886B5}"/>
                </a:ext>
              </a:extLst>
            </p:cNvPr>
            <p:cNvSpPr/>
            <p:nvPr/>
          </p:nvSpPr>
          <p:spPr>
            <a:xfrm>
              <a:off x="0" y="0"/>
              <a:ext cx="4534729" cy="1427147"/>
            </a:xfrm>
            <a:custGeom>
              <a:avLst/>
              <a:gdLst/>
              <a:ahLst/>
              <a:cxnLst/>
              <a:rect l="l" t="t" r="r" b="b"/>
              <a:pathLst>
                <a:path w="4534729" h="1427147" extrusionOk="0">
                  <a:moveTo>
                    <a:pt x="0" y="0"/>
                  </a:moveTo>
                  <a:lnTo>
                    <a:pt x="4534729" y="0"/>
                  </a:lnTo>
                  <a:lnTo>
                    <a:pt x="4534729" y="1427147"/>
                  </a:lnTo>
                  <a:lnTo>
                    <a:pt x="0" y="14271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6" name="Google Shape;124;p9">
              <a:extLst>
                <a:ext uri="{FF2B5EF4-FFF2-40B4-BE49-F238E27FC236}">
                  <a16:creationId xmlns:a16="http://schemas.microsoft.com/office/drawing/2014/main" id="{08EFC280-8E95-40E7-9E72-BA01F7195659}"/>
                </a:ext>
              </a:extLst>
            </p:cNvPr>
            <p:cNvSpPr txBox="1"/>
            <p:nvPr/>
          </p:nvSpPr>
          <p:spPr>
            <a:xfrm>
              <a:off x="0" y="-9525"/>
              <a:ext cx="4534729" cy="14366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60">
                <a:lnSpc>
                  <a:spcPct val="176166"/>
                </a:lnSpc>
                <a:buClr>
                  <a:srgbClr val="000000"/>
                </a:buClr>
                <a:defRPr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7" name="Google Shape;427;p22"/>
          <p:cNvSpPr txBox="1"/>
          <p:nvPr/>
        </p:nvSpPr>
        <p:spPr>
          <a:xfrm>
            <a:off x="685800" y="478987"/>
            <a:ext cx="10820400" cy="1119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60">
              <a:lnSpc>
                <a:spcPct val="116002"/>
              </a:lnSpc>
              <a:buClr>
                <a:srgbClr val="000000"/>
              </a:buClr>
              <a:defRPr/>
            </a:pPr>
            <a:r>
              <a:rPr lang="ru-RU" sz="6274" kern="0" dirty="0">
                <a:solidFill>
                  <a:srgbClr val="FFFFFF"/>
                </a:solidFill>
                <a:latin typeface="Arial"/>
                <a:cs typeface="Prompt Medium"/>
                <a:sym typeface="Prompt Medium"/>
              </a:rPr>
              <a:t>Клуб новаторов</a:t>
            </a:r>
            <a:endParaRPr sz="933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630;p31">
            <a:extLst>
              <a:ext uri="{FF2B5EF4-FFF2-40B4-BE49-F238E27FC236}">
                <a16:creationId xmlns:a16="http://schemas.microsoft.com/office/drawing/2014/main" id="{E65F9E45-24E7-463E-8ECE-D68882AB89A2}"/>
              </a:ext>
            </a:extLst>
          </p:cNvPr>
          <p:cNvSpPr txBox="1"/>
          <p:nvPr/>
        </p:nvSpPr>
        <p:spPr>
          <a:xfrm>
            <a:off x="2998046" y="514113"/>
            <a:ext cx="5581735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4400" b="1" dirty="0">
                <a:solidFill>
                  <a:srgbClr val="0F1115"/>
                </a:solidFill>
                <a:latin typeface="quote-cjk-patch"/>
              </a:rPr>
              <a:t>Решение</a:t>
            </a:r>
            <a:endParaRPr lang="ru-RU" sz="4400" b="1" dirty="0">
              <a:solidFill>
                <a:srgbClr val="0F1115"/>
              </a:solidFill>
              <a:effectLst/>
              <a:latin typeface="quote-cjk-patch"/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81C324EA-85CB-4D5C-BEB4-D86FFC29EF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538" y="5806781"/>
            <a:ext cx="859324" cy="100462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5A5670F-C98B-4C23-80B3-859D499454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34" y="633433"/>
            <a:ext cx="2203554" cy="89855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264227" y="1300346"/>
            <a:ext cx="90529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F1115"/>
                </a:solidFill>
                <a:latin typeface="quote-cjk-patch"/>
              </a:rPr>
              <a:t>КЛЮЧЕВАЯ ЗАДАЧА</a:t>
            </a:r>
            <a:r>
              <a:rPr lang="ru-RU" dirty="0">
                <a:solidFill>
                  <a:srgbClr val="0F1115"/>
                </a:solidFill>
                <a:latin typeface="quote-cjk-patch"/>
              </a:rPr>
              <a:t> –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F1115"/>
                </a:solidFill>
                <a:latin typeface="quote-cjk-patch"/>
              </a:rPr>
              <a:t>создать инструмент, который помогает педагогу увидеть свои точки роста и выбрать путь развития</a:t>
            </a:r>
            <a:endParaRPr lang="ru-RU" dirty="0"/>
          </a:p>
        </p:txBody>
      </p:sp>
      <p:graphicFrame>
        <p:nvGraphicFramePr>
          <p:cNvPr id="37" name="Схема 36"/>
          <p:cNvGraphicFramePr/>
          <p:nvPr>
            <p:extLst>
              <p:ext uri="{D42A27DB-BD31-4B8C-83A1-F6EECF244321}">
                <p14:modId xmlns:p14="http://schemas.microsoft.com/office/powerpoint/2010/main" val="1040958142"/>
              </p:ext>
            </p:extLst>
          </p:nvPr>
        </p:nvGraphicFramePr>
        <p:xfrm>
          <a:off x="215076" y="1681567"/>
          <a:ext cx="1197692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006408968"/>
      </p:ext>
    </p:extLst>
  </p:cSld>
  <p:clrMapOvr>
    <a:masterClrMapping/>
  </p:clrMapOvr>
  <p:transition spd="slow" advClick="0" advTm="30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122;p9">
            <a:extLst>
              <a:ext uri="{FF2B5EF4-FFF2-40B4-BE49-F238E27FC236}">
                <a16:creationId xmlns:a16="http://schemas.microsoft.com/office/drawing/2014/main" id="{6A69B6EE-BA98-42B8-8126-F553B7A2B262}"/>
              </a:ext>
            </a:extLst>
          </p:cNvPr>
          <p:cNvGrpSpPr/>
          <p:nvPr/>
        </p:nvGrpSpPr>
        <p:grpSpPr>
          <a:xfrm>
            <a:off x="157424" y="472549"/>
            <a:ext cx="11974604" cy="6261867"/>
            <a:chOff x="0" y="-9525"/>
            <a:chExt cx="4534729" cy="1436672"/>
          </a:xfrm>
        </p:grpSpPr>
        <p:sp>
          <p:nvSpPr>
            <p:cNvPr id="11" name="Google Shape;123;p9">
              <a:extLst>
                <a:ext uri="{FF2B5EF4-FFF2-40B4-BE49-F238E27FC236}">
                  <a16:creationId xmlns:a16="http://schemas.microsoft.com/office/drawing/2014/main" id="{0ED29515-39F8-433B-9306-3C1F9AFDBD78}"/>
                </a:ext>
              </a:extLst>
            </p:cNvPr>
            <p:cNvSpPr/>
            <p:nvPr/>
          </p:nvSpPr>
          <p:spPr>
            <a:xfrm>
              <a:off x="0" y="0"/>
              <a:ext cx="4534729" cy="1427147"/>
            </a:xfrm>
            <a:custGeom>
              <a:avLst/>
              <a:gdLst/>
              <a:ahLst/>
              <a:cxnLst/>
              <a:rect l="l" t="t" r="r" b="b"/>
              <a:pathLst>
                <a:path w="4534729" h="1427147" extrusionOk="0">
                  <a:moveTo>
                    <a:pt x="0" y="0"/>
                  </a:moveTo>
                  <a:lnTo>
                    <a:pt x="4534729" y="0"/>
                  </a:lnTo>
                  <a:lnTo>
                    <a:pt x="4534729" y="1427147"/>
                  </a:lnTo>
                  <a:lnTo>
                    <a:pt x="0" y="14271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2" name="Google Shape;124;p9">
              <a:extLst>
                <a:ext uri="{FF2B5EF4-FFF2-40B4-BE49-F238E27FC236}">
                  <a16:creationId xmlns:a16="http://schemas.microsoft.com/office/drawing/2014/main" id="{5A333052-8BD1-443D-B4CD-B85E2FDC3105}"/>
                </a:ext>
              </a:extLst>
            </p:cNvPr>
            <p:cNvSpPr txBox="1"/>
            <p:nvPr/>
          </p:nvSpPr>
          <p:spPr>
            <a:xfrm>
              <a:off x="0" y="-9525"/>
              <a:ext cx="4534729" cy="14366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marL="0" marR="0" lvl="0" indent="0" algn="ctr" defTabSz="609660" rtl="0" eaLnBrk="1" fontAlgn="auto" latinLnBrk="0" hangingPunct="1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Google Shape;630;p31">
            <a:extLst>
              <a:ext uri="{FF2B5EF4-FFF2-40B4-BE49-F238E27FC236}">
                <a16:creationId xmlns:a16="http://schemas.microsoft.com/office/drawing/2014/main" id="{E9728EF8-DCBF-467C-AD42-BEF70066B888}"/>
              </a:ext>
            </a:extLst>
          </p:cNvPr>
          <p:cNvSpPr txBox="1"/>
          <p:nvPr/>
        </p:nvSpPr>
        <p:spPr>
          <a:xfrm>
            <a:off x="2287362" y="535884"/>
            <a:ext cx="960451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3600" b="1" dirty="0">
                <a:solidFill>
                  <a:srgbClr val="0F1115"/>
                </a:solidFill>
                <a:latin typeface="quote-cjk-patch"/>
              </a:rPr>
              <a:t> </a:t>
            </a:r>
            <a:r>
              <a:rPr lang="ru-RU" sz="3600" b="1" kern="0" dirty="0">
                <a:solidFill>
                  <a:srgbClr val="0099FF"/>
                </a:solidFill>
                <a:ea typeface="Prompt Medium"/>
                <a:cs typeface="Calibri" panose="020F0502020204030204" pitchFamily="34" charset="0"/>
                <a:sym typeface="Prompt Medium"/>
              </a:rPr>
              <a:t>Как работает «Компас компетенций»</a:t>
            </a:r>
            <a:endParaRPr lang="ru-RU" sz="3600" b="1" dirty="0">
              <a:solidFill>
                <a:srgbClr val="0F1115"/>
              </a:solidFill>
              <a:effectLst/>
              <a:latin typeface="quote-cjk-patch"/>
            </a:endParaRPr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7320EBE7-0248-40A4-9E73-099E3AFD6F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2556" y="5562530"/>
            <a:ext cx="859324" cy="100462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D238F62-815C-4D83-A294-7E58012F1E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34" y="633433"/>
            <a:ext cx="2203554" cy="89855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334895" y="1127878"/>
            <a:ext cx="34553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F1115"/>
                </a:solidFill>
                <a:latin typeface="quote-cjk-patch"/>
              </a:rPr>
              <a:t>4 направления диагностики: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72554" y="1497210"/>
            <a:ext cx="16268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Направление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403602" y="1497210"/>
            <a:ext cx="18024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Что проверяем</a:t>
            </a:r>
          </a:p>
        </p:txBody>
      </p:sp>
      <p:graphicFrame>
        <p:nvGraphicFramePr>
          <p:cNvPr id="18" name="Схема 17"/>
          <p:cNvGraphicFramePr/>
          <p:nvPr/>
        </p:nvGraphicFramePr>
        <p:xfrm>
          <a:off x="1270660" y="1914346"/>
          <a:ext cx="1115093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681390335"/>
      </p:ext>
    </p:extLst>
  </p:cSld>
  <p:clrMapOvr>
    <a:masterClrMapping/>
  </p:clrMapOvr>
  <p:transition spd="slow" advClick="0" advTm="81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519" y="368135"/>
            <a:ext cx="5669200" cy="73627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66FF"/>
                </a:solidFill>
              </a:rPr>
              <a:t>Интерпретация результатов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3138" y="1588541"/>
            <a:ext cx="5391397" cy="4871635"/>
          </a:xfrm>
        </p:spPr>
        <p:txBody>
          <a:bodyPr/>
          <a:lstStyle/>
          <a:p>
            <a:r>
              <a:rPr lang="ru-RU" b="1" dirty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Зона дефицита (1-2 балла)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-Нужна базовая помощь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-Семинар, практикумы, стажировка</a:t>
            </a:r>
          </a:p>
          <a:p>
            <a:r>
              <a:rPr lang="ru-RU" b="1" dirty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Зона роста (3 балла)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-нужна практика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-мастер-классы, круглые столы</a:t>
            </a:r>
          </a:p>
          <a:p>
            <a:r>
              <a:rPr lang="ru-RU" b="1" dirty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Зона мастерства (4-5 баллов)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-ты- наставник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-приглашаем в эксперты, жюри, наставники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 advClick="0" advTm="244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C3DBEC-3E53-B008-FEE7-B2E05EED1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ight Arrow 11">
            <a:extLst>
              <a:ext uri="{FF2B5EF4-FFF2-40B4-BE49-F238E27FC236}">
                <a16:creationId xmlns:a16="http://schemas.microsoft.com/office/drawing/2014/main" id="{0BD0D442-A409-EB94-8B31-A9B1B81CA44A}"/>
              </a:ext>
            </a:extLst>
          </p:cNvPr>
          <p:cNvSpPr/>
          <p:nvPr/>
        </p:nvSpPr>
        <p:spPr>
          <a:xfrm rot="16200000">
            <a:off x="6003930" y="1032232"/>
            <a:ext cx="184145" cy="331928"/>
          </a:xfrm>
          <a:prstGeom prst="rightArrow">
            <a:avLst/>
          </a:prstGeom>
          <a:solidFill>
            <a:srgbClr val="377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40" name="Right Arrow 14">
            <a:extLst>
              <a:ext uri="{FF2B5EF4-FFF2-40B4-BE49-F238E27FC236}">
                <a16:creationId xmlns:a16="http://schemas.microsoft.com/office/drawing/2014/main" id="{6729FA09-0DC9-DC3C-EE6F-96E4C851203B}"/>
              </a:ext>
            </a:extLst>
          </p:cNvPr>
          <p:cNvSpPr/>
          <p:nvPr/>
        </p:nvSpPr>
        <p:spPr>
          <a:xfrm rot="10800000">
            <a:off x="3253782" y="3389802"/>
            <a:ext cx="433089" cy="342900"/>
          </a:xfrm>
          <a:prstGeom prst="rightArrow">
            <a:avLst/>
          </a:prstGeom>
          <a:solidFill>
            <a:srgbClr val="377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42" name="Right Arrow 8">
            <a:extLst>
              <a:ext uri="{FF2B5EF4-FFF2-40B4-BE49-F238E27FC236}">
                <a16:creationId xmlns:a16="http://schemas.microsoft.com/office/drawing/2014/main" id="{D8A5BB3F-BFC2-93F7-36EB-ED3FA3F30281}"/>
              </a:ext>
            </a:extLst>
          </p:cNvPr>
          <p:cNvSpPr/>
          <p:nvPr/>
        </p:nvSpPr>
        <p:spPr>
          <a:xfrm>
            <a:off x="8485074" y="3389802"/>
            <a:ext cx="486853" cy="342900"/>
          </a:xfrm>
          <a:prstGeom prst="rightArrow">
            <a:avLst/>
          </a:prstGeom>
          <a:solidFill>
            <a:srgbClr val="377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44" name="Right Arrow 11">
            <a:extLst>
              <a:ext uri="{FF2B5EF4-FFF2-40B4-BE49-F238E27FC236}">
                <a16:creationId xmlns:a16="http://schemas.microsoft.com/office/drawing/2014/main" id="{E06787C8-0DC7-CE45-C3AE-3062D7EC1871}"/>
              </a:ext>
            </a:extLst>
          </p:cNvPr>
          <p:cNvSpPr/>
          <p:nvPr/>
        </p:nvSpPr>
        <p:spPr>
          <a:xfrm rot="5400000">
            <a:off x="5957997" y="5935388"/>
            <a:ext cx="253916" cy="331928"/>
          </a:xfrm>
          <a:prstGeom prst="rightArrow">
            <a:avLst/>
          </a:prstGeom>
          <a:solidFill>
            <a:srgbClr val="377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72C74-2B4D-B46F-EE50-152A68CB6DAE}"/>
              </a:ext>
            </a:extLst>
          </p:cNvPr>
          <p:cNvSpPr txBox="1"/>
          <p:nvPr/>
        </p:nvSpPr>
        <p:spPr>
          <a:xfrm>
            <a:off x="1964179" y="45283"/>
            <a:ext cx="8457971" cy="5078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25400">
              <a:contourClr>
                <a:srgbClr val="FF0000"/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212529"/>
                </a:solidFill>
              </a:defRPr>
            </a:pPr>
            <a:r>
              <a:rPr kumimoji="0" sz="2700" i="0" u="none" strike="noStrike" kern="1200" cap="none" spc="0" normalizeH="0" baseline="0" noProof="0" dirty="0" err="1">
                <a:ln>
                  <a:noFill/>
                </a:ln>
                <a:solidFill>
                  <a:srgbClr val="377FF2"/>
                </a:solidFill>
                <a:uLnTx/>
                <a:uFillTx/>
                <a:latin typeface="Century Gothic" panose="020F0302020204030204"/>
                <a:ea typeface="+mn-ea"/>
                <a:cs typeface="+mn-cs"/>
              </a:rPr>
              <a:t>Компас</a:t>
            </a:r>
            <a:r>
              <a:rPr kumimoji="0" sz="2700" i="0" u="none" strike="noStrike" kern="1200" cap="none" spc="0" normalizeH="0" baseline="0" noProof="0" dirty="0">
                <a:ln>
                  <a:noFill/>
                </a:ln>
                <a:solidFill>
                  <a:srgbClr val="377FF2"/>
                </a:solidFill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2700" i="0" u="none" strike="noStrike" kern="1200" cap="none" spc="0" normalizeH="0" baseline="0" noProof="0" dirty="0" err="1">
                <a:ln>
                  <a:noFill/>
                </a:ln>
                <a:solidFill>
                  <a:srgbClr val="377FF2"/>
                </a:solidFill>
                <a:uLnTx/>
                <a:uFillTx/>
                <a:latin typeface="Century Gothic" panose="020F0302020204030204"/>
                <a:ea typeface="+mn-ea"/>
                <a:cs typeface="+mn-cs"/>
              </a:rPr>
              <a:t>компетенций</a:t>
            </a:r>
            <a:endParaRPr kumimoji="0" sz="2700" i="0" u="none" strike="noStrike" kern="1200" cap="none" spc="0" normalizeH="0" baseline="0" noProof="0" dirty="0">
              <a:ln>
                <a:noFill/>
              </a:ln>
              <a:solidFill>
                <a:srgbClr val="377FF2"/>
              </a:solidFill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738FB4F-776D-F111-1DBD-227248121206}"/>
              </a:ext>
            </a:extLst>
          </p:cNvPr>
          <p:cNvSpPr/>
          <p:nvPr/>
        </p:nvSpPr>
        <p:spPr>
          <a:xfrm>
            <a:off x="3657600" y="1259498"/>
            <a:ext cx="4895850" cy="4768073"/>
          </a:xfrm>
          <a:prstGeom prst="ellipse">
            <a:avLst/>
          </a:prstGeom>
          <a:solidFill>
            <a:srgbClr val="F0F4F8"/>
          </a:solidFill>
          <a:ln w="28575">
            <a:solidFill>
              <a:srgbClr val="DC35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98CE45-0FA9-3F63-5066-03B9BA55C57B}"/>
              </a:ext>
            </a:extLst>
          </p:cNvPr>
          <p:cNvSpPr txBox="1"/>
          <p:nvPr/>
        </p:nvSpPr>
        <p:spPr>
          <a:xfrm>
            <a:off x="5519111" y="2427303"/>
            <a:ext cx="1196161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>
                <a:solidFill>
                  <a:srgbClr val="007BFF"/>
                </a:solidFill>
              </a:defRPr>
            </a:pP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М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Е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Т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О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Д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И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К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А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A01BC3A-12DE-64FC-4B44-D1C476C1FDDB}"/>
              </a:ext>
            </a:extLst>
          </p:cNvPr>
          <p:cNvSpPr/>
          <p:nvPr/>
        </p:nvSpPr>
        <p:spPr>
          <a:xfrm>
            <a:off x="5022885" y="691946"/>
            <a:ext cx="2146230" cy="37487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7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solidFill>
                  <a:srgbClr val="212529"/>
                </a:solidFill>
              </a:defRPr>
            </a:pPr>
            <a:r>
              <a:rPr kumimoji="0" sz="975" b="0" i="0" u="none" strike="noStrike" kern="1200" cap="none" spc="0" normalizeH="0" baseline="0" noProof="0" dirty="0" err="1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Университет</a:t>
            </a: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endParaRPr kumimoji="0" lang="ru-RU" sz="975" b="0" i="0" u="none" strike="noStrike" kern="1200" cap="none" spc="0" normalizeH="0" baseline="0" noProof="0" dirty="0">
              <a:ln>
                <a:noFill/>
              </a:ln>
              <a:solidFill>
                <a:srgbClr val="212529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solidFill>
                  <a:srgbClr val="212529"/>
                </a:solidFill>
              </a:defRPr>
            </a:pPr>
            <a:r>
              <a:rPr kumimoji="0" sz="975" b="0" i="0" u="none" strike="noStrike" kern="1200" cap="none" spc="0" normalizeH="0" baseline="0" noProof="0" dirty="0" err="1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методических</a:t>
            </a: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975" b="0" i="0" u="none" strike="noStrike" kern="1200" cap="none" spc="0" normalizeH="0" baseline="0" noProof="0" dirty="0" err="1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школ</a:t>
            </a:r>
            <a:endParaRPr kumimoji="0" sz="975" b="0" i="0" u="none" strike="noStrike" kern="1200" cap="none" spc="0" normalizeH="0" baseline="0" noProof="0" dirty="0">
              <a:ln>
                <a:noFill/>
              </a:ln>
              <a:solidFill>
                <a:srgbClr val="212529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BCEA74-9157-3C31-862D-15E1B05641A2}"/>
              </a:ext>
            </a:extLst>
          </p:cNvPr>
          <p:cNvSpPr txBox="1"/>
          <p:nvPr/>
        </p:nvSpPr>
        <p:spPr>
          <a:xfrm>
            <a:off x="6697799" y="4050168"/>
            <a:ext cx="1820936" cy="253916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>
                <a:solidFill>
                  <a:srgbClr val="007BFF"/>
                </a:solidFill>
              </a:defRPr>
            </a:pP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К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О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М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М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У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Н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И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К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А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Ц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И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Я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CD28A13C-EE1C-B4FC-F772-C61E8B227930}"/>
              </a:ext>
            </a:extLst>
          </p:cNvPr>
          <p:cNvSpPr/>
          <p:nvPr/>
        </p:nvSpPr>
        <p:spPr>
          <a:xfrm>
            <a:off x="6612935" y="3395982"/>
            <a:ext cx="251613" cy="342900"/>
          </a:xfrm>
          <a:prstGeom prst="rightArrow">
            <a:avLst/>
          </a:prstGeom>
          <a:solidFill>
            <a:srgbClr val="DC35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E05AAF-4E2C-C29F-8E7C-7D3BF181C958}"/>
              </a:ext>
            </a:extLst>
          </p:cNvPr>
          <p:cNvSpPr/>
          <p:nvPr/>
        </p:nvSpPr>
        <p:spPr>
          <a:xfrm>
            <a:off x="9096585" y="3202370"/>
            <a:ext cx="1930894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7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solidFill>
                  <a:srgbClr val="212529"/>
                </a:solidFill>
              </a:defRPr>
            </a:pPr>
            <a:r>
              <a:rPr kumimoji="0" sz="975" b="0" i="0" u="none" strike="noStrike" kern="1200" cap="none" spc="0" normalizeH="0" baseline="0" noProof="0" dirty="0" err="1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Мастер-классы</a:t>
            </a: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endParaRPr kumimoji="0" lang="ru-RU" sz="975" b="0" i="0" u="none" strike="noStrike" kern="1200" cap="none" spc="0" normalizeH="0" baseline="0" noProof="0" dirty="0">
              <a:ln>
                <a:noFill/>
              </a:ln>
              <a:solidFill>
                <a:srgbClr val="212529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solidFill>
                  <a:srgbClr val="212529"/>
                </a:solidFill>
              </a:defRPr>
            </a:pP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«</a:t>
            </a:r>
            <a:r>
              <a:rPr kumimoji="0" sz="975" b="0" i="0" u="none" strike="noStrike" kern="1200" cap="none" spc="0" normalizeH="0" baseline="0" noProof="0" dirty="0" err="1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Граней</a:t>
            </a: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975" b="0" i="0" u="none" strike="noStrike" kern="1200" cap="none" spc="0" normalizeH="0" baseline="0" noProof="0" dirty="0" err="1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призвания</a:t>
            </a: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»,</a:t>
            </a:r>
            <a:b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</a:br>
            <a:r>
              <a:rPr kumimoji="0" sz="975" b="0" i="0" u="none" strike="noStrike" kern="1200" cap="none" spc="0" normalizeH="0" baseline="0" noProof="0" dirty="0" err="1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круглые</a:t>
            </a: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975" b="0" i="0" u="none" strike="noStrike" kern="1200" cap="none" spc="0" normalizeH="0" baseline="0" noProof="0" dirty="0" err="1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столы</a:t>
            </a:r>
            <a:endParaRPr kumimoji="0" sz="975" b="0" i="0" u="none" strike="noStrike" kern="1200" cap="none" spc="0" normalizeH="0" baseline="0" noProof="0" dirty="0">
              <a:ln>
                <a:noFill/>
              </a:ln>
              <a:solidFill>
                <a:srgbClr val="212529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5A7779-49CF-3D1B-F1EB-0877832218B2}"/>
              </a:ext>
            </a:extLst>
          </p:cNvPr>
          <p:cNvSpPr txBox="1"/>
          <p:nvPr/>
        </p:nvSpPr>
        <p:spPr>
          <a:xfrm>
            <a:off x="5663378" y="5473145"/>
            <a:ext cx="808235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>
                <a:solidFill>
                  <a:srgbClr val="007BFF"/>
                </a:solidFill>
              </a:defRPr>
            </a:pP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Ц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И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Ф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Р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А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6CA2AA6E-0B79-AA44-11A0-9F5312E0BC3F}"/>
              </a:ext>
            </a:extLst>
          </p:cNvPr>
          <p:cNvSpPr/>
          <p:nvPr/>
        </p:nvSpPr>
        <p:spPr>
          <a:xfrm rot="5400000">
            <a:off x="5949506" y="4066496"/>
            <a:ext cx="270899" cy="331928"/>
          </a:xfrm>
          <a:prstGeom prst="rightArrow">
            <a:avLst/>
          </a:prstGeom>
          <a:solidFill>
            <a:srgbClr val="DC35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371A17D-A8B4-9D44-04EA-2C6DBE587479}"/>
              </a:ext>
            </a:extLst>
          </p:cNvPr>
          <p:cNvSpPr/>
          <p:nvPr/>
        </p:nvSpPr>
        <p:spPr>
          <a:xfrm>
            <a:off x="5185786" y="6220250"/>
            <a:ext cx="1803289" cy="451395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7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solidFill>
                  <a:srgbClr val="212529"/>
                </a:solidFill>
              </a:defRPr>
            </a:pPr>
            <a:r>
              <a:rPr kumimoji="0" sz="975" b="0" i="0" u="none" strike="noStrike" kern="1200" cap="none" spc="0" normalizeH="0" baseline="0" noProof="0" dirty="0" err="1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Мастер-классы</a:t>
            </a: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975" b="0" i="0" u="none" strike="noStrike" kern="1200" cap="none" spc="0" normalizeH="0" baseline="0" noProof="0" dirty="0" err="1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по</a:t>
            </a: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endParaRPr kumimoji="0" lang="ru-RU" sz="975" b="0" i="0" u="none" strike="noStrike" kern="1200" cap="none" spc="0" normalizeH="0" baseline="0" noProof="0" dirty="0">
              <a:ln>
                <a:noFill/>
              </a:ln>
              <a:solidFill>
                <a:srgbClr val="212529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solidFill>
                  <a:srgbClr val="212529"/>
                </a:solidFill>
              </a:defRPr>
            </a:pPr>
            <a:r>
              <a:rPr kumimoji="0" sz="975" b="0" i="0" u="none" strike="noStrike" kern="1200" cap="none" spc="0" normalizeH="0" baseline="0" noProof="0" dirty="0" err="1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конкретным</a:t>
            </a: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975" b="0" i="0" u="none" strike="noStrike" kern="1200" cap="none" spc="0" normalizeH="0" baseline="0" noProof="0" dirty="0" err="1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сервисам</a:t>
            </a:r>
            <a:endParaRPr kumimoji="0" sz="975" b="0" i="0" u="none" strike="noStrike" kern="1200" cap="none" spc="0" normalizeH="0" baseline="0" noProof="0" dirty="0">
              <a:ln>
                <a:noFill/>
              </a:ln>
              <a:solidFill>
                <a:srgbClr val="212529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2E599E-FA6A-EB2C-935C-A0629ABDCBAB}"/>
              </a:ext>
            </a:extLst>
          </p:cNvPr>
          <p:cNvSpPr txBox="1"/>
          <p:nvPr/>
        </p:nvSpPr>
        <p:spPr>
          <a:xfrm>
            <a:off x="3946603" y="4092634"/>
            <a:ext cx="1167307" cy="253916"/>
          </a:xfrm>
          <a:prstGeom prst="rect">
            <a:avLst/>
          </a:prstGeom>
          <a:noFill/>
        </p:spPr>
        <p:txBody>
          <a:bodyPr vert="horz"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>
                <a:solidFill>
                  <a:srgbClr val="007BFF"/>
                </a:solidFill>
              </a:defRPr>
            </a:pP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Л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И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Ч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Н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О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С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Т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DC354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Ь</a:t>
            </a: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03379AA5-1EE0-B3C7-0ECC-AF12841AF7C8}"/>
              </a:ext>
            </a:extLst>
          </p:cNvPr>
          <p:cNvSpPr/>
          <p:nvPr/>
        </p:nvSpPr>
        <p:spPr>
          <a:xfrm rot="10800000">
            <a:off x="5270445" y="3380238"/>
            <a:ext cx="259679" cy="342900"/>
          </a:xfrm>
          <a:prstGeom prst="rightArrow">
            <a:avLst/>
          </a:prstGeom>
          <a:solidFill>
            <a:srgbClr val="DC35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2E66292-81F1-4416-6D7F-8B21AAD6A6FE}"/>
              </a:ext>
            </a:extLst>
          </p:cNvPr>
          <p:cNvSpPr/>
          <p:nvPr/>
        </p:nvSpPr>
        <p:spPr>
          <a:xfrm>
            <a:off x="1117600" y="3181376"/>
            <a:ext cx="2022989" cy="749164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7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solidFill>
                  <a:srgbClr val="212529"/>
                </a:solidFill>
              </a:defRPr>
            </a:pPr>
            <a:r>
              <a:rPr kumimoji="0" sz="975" b="0" i="0" u="none" strike="noStrike" kern="1200" cap="none" spc="0" normalizeH="0" baseline="0" noProof="0" dirty="0" err="1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Конкурсы</a:t>
            </a: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endParaRPr kumimoji="0" lang="ru-RU" sz="975" b="0" i="0" u="none" strike="noStrike" kern="1200" cap="none" spc="0" normalizeH="0" baseline="0" noProof="0" dirty="0">
              <a:ln>
                <a:noFill/>
              </a:ln>
              <a:solidFill>
                <a:srgbClr val="212529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solidFill>
                  <a:srgbClr val="212529"/>
                </a:solidFill>
              </a:defRPr>
            </a:pPr>
            <a:r>
              <a:rPr kumimoji="0" sz="975" b="0" i="0" u="none" strike="noStrike" kern="1200" cap="none" spc="0" normalizeH="0" baseline="0" noProof="0" dirty="0" err="1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пед.мастерства</a:t>
            </a: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/>
            </a:r>
            <a:b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</a:b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«</a:t>
            </a:r>
            <a:r>
              <a:rPr kumimoji="0" sz="975" b="0" i="0" u="none" strike="noStrike" kern="1200" cap="none" spc="0" normalizeH="0" baseline="0" noProof="0" dirty="0" err="1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Грани</a:t>
            </a: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975" b="0" i="0" u="none" strike="noStrike" kern="1200" cap="none" spc="0" normalizeH="0" baseline="0" noProof="0" dirty="0" err="1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призвания</a:t>
            </a: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», </a:t>
            </a:r>
            <a:endParaRPr kumimoji="0" lang="ru-RU" sz="975" b="0" i="0" u="none" strike="noStrike" kern="1200" cap="none" spc="0" normalizeH="0" baseline="0" noProof="0" dirty="0">
              <a:ln>
                <a:noFill/>
              </a:ln>
              <a:solidFill>
                <a:srgbClr val="212529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solidFill>
                  <a:srgbClr val="212529"/>
                </a:solidFill>
              </a:defRPr>
            </a:pPr>
            <a:r>
              <a:rPr kumimoji="0" sz="975" b="0" i="0" u="none" strike="noStrike" kern="1200" cap="none" spc="0" normalizeH="0" baseline="0" noProof="0" dirty="0" err="1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круглые</a:t>
            </a: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sz="975" b="0" i="0" u="none" strike="noStrike" kern="1200" cap="none" spc="0" normalizeH="0" baseline="0" noProof="0" dirty="0" err="1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столы</a:t>
            </a:r>
            <a:endParaRPr kumimoji="0" sz="975" b="0" i="0" u="none" strike="noStrike" kern="1200" cap="none" spc="0" normalizeH="0" baseline="0" noProof="0" dirty="0">
              <a:ln>
                <a:noFill/>
              </a:ln>
              <a:solidFill>
                <a:srgbClr val="212529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55CF767-914E-B7A9-4A2D-97B5A67E053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32442" y="4416157"/>
            <a:ext cx="927116" cy="98828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809DF97-3951-30D9-8C3F-E54044B6C5B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23238" y="3116760"/>
            <a:ext cx="995295" cy="94945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CF7885D-EF51-1743-5A42-E31ABEA40AB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094500" y="3018017"/>
            <a:ext cx="1027537" cy="1013605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2010F2E-C061-9309-BD58-60C5134FF5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5329" y="1367002"/>
            <a:ext cx="1434190" cy="1188211"/>
          </a:xfrm>
          <a:prstGeom prst="rect">
            <a:avLst/>
          </a:prstGeom>
        </p:spPr>
      </p:pic>
      <p:sp>
        <p:nvSpPr>
          <p:cNvPr id="34" name="Right Arrow 11">
            <a:extLst>
              <a:ext uri="{FF2B5EF4-FFF2-40B4-BE49-F238E27FC236}">
                <a16:creationId xmlns:a16="http://schemas.microsoft.com/office/drawing/2014/main" id="{96BD1E8D-95B3-8CA7-9791-72594A8A5136}"/>
              </a:ext>
            </a:extLst>
          </p:cNvPr>
          <p:cNvSpPr/>
          <p:nvPr/>
        </p:nvSpPr>
        <p:spPr>
          <a:xfrm rot="16200000">
            <a:off x="5962336" y="2725094"/>
            <a:ext cx="253916" cy="331928"/>
          </a:xfrm>
          <a:prstGeom prst="rightArrow">
            <a:avLst/>
          </a:prstGeom>
          <a:solidFill>
            <a:srgbClr val="DC35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D74E5EE3-5926-8ADC-5717-D295FCA2998F}"/>
              </a:ext>
            </a:extLst>
          </p:cNvPr>
          <p:cNvCxnSpPr>
            <a:cxnSpLocks/>
          </p:cNvCxnSpPr>
          <p:nvPr/>
        </p:nvCxnSpPr>
        <p:spPr>
          <a:xfrm flipH="1">
            <a:off x="3253781" y="914400"/>
            <a:ext cx="5433019" cy="54469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131ABE3A-97F6-DB23-6EF1-2DEC4CF35461}"/>
              </a:ext>
            </a:extLst>
          </p:cNvPr>
          <p:cNvCxnSpPr>
            <a:cxnSpLocks/>
          </p:cNvCxnSpPr>
          <p:nvPr/>
        </p:nvCxnSpPr>
        <p:spPr>
          <a:xfrm>
            <a:off x="3446677" y="914400"/>
            <a:ext cx="5360463" cy="54469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A9825AF0-B84E-D33C-B420-06381617248C}"/>
              </a:ext>
            </a:extLst>
          </p:cNvPr>
          <p:cNvSpPr/>
          <p:nvPr/>
        </p:nvSpPr>
        <p:spPr>
          <a:xfrm>
            <a:off x="5450275" y="2938738"/>
            <a:ext cx="1234440" cy="1234440"/>
          </a:xfrm>
          <a:prstGeom prst="ellipse">
            <a:avLst/>
          </a:prstGeom>
          <a:solidFill>
            <a:srgbClr val="DC35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>
                <a:solidFill>
                  <a:srgbClr val="FFFFFF"/>
                </a:solidFill>
              </a:defRPr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Наши</a:t>
            </a:r>
            <a:endParaRPr lang="ru-RU" sz="1200" b="1" dirty="0">
              <a:solidFill>
                <a:srgbClr val="FFFFFF"/>
              </a:solidFill>
              <a:latin typeface="Century Gothic" panose="020F030202020403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>
                <a:solidFill>
                  <a:srgbClr val="FFFFFF"/>
                </a:solidFill>
              </a:defRPr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дефициты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1CBFA9C-6B15-BC86-0C82-E1C4CE00BA74}"/>
              </a:ext>
            </a:extLst>
          </p:cNvPr>
          <p:cNvSpPr txBox="1"/>
          <p:nvPr/>
        </p:nvSpPr>
        <p:spPr>
          <a:xfrm>
            <a:off x="5579068" y="2976075"/>
            <a:ext cx="992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35217F93-9EEA-9920-C993-F068541120D6}"/>
                  </a:ext>
                </a:extLst>
              </p14:cNvPr>
              <p14:cNvContentPartPr/>
              <p14:nvPr/>
            </p14:nvContentPartPr>
            <p14:xfrm>
              <a:off x="653143" y="553114"/>
              <a:ext cx="10794669" cy="6259605"/>
            </p14:xfrm>
          </p:contentPart>
        </mc:Choice>
        <mc:Fallback xmlns=""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35217F93-9EEA-9920-C993-F068541120D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34064" y="534034"/>
                <a:ext cx="10832468" cy="6297405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46590B3-5567-223F-405A-EE79A8E968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2556" y="5562530"/>
            <a:ext cx="859324" cy="1004621"/>
          </a:xfrm>
          <a:prstGeom prst="rect">
            <a:avLst/>
          </a:prstGeom>
          <a:ln>
            <a:noFill/>
          </a:ln>
        </p:spPr>
      </p:pic>
      <p:pic>
        <p:nvPicPr>
          <p:cNvPr id="17" name="Google Shape;125;p9">
            <a:extLst>
              <a:ext uri="{FF2B5EF4-FFF2-40B4-BE49-F238E27FC236}">
                <a16:creationId xmlns:a16="http://schemas.microsoft.com/office/drawing/2014/main" id="{F4848074-C725-F712-BC70-5833438CE60F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l="-1" t="33515" r="30079"/>
          <a:stretch>
            <a:fillRect/>
          </a:stretch>
        </p:blipFill>
        <p:spPr>
          <a:xfrm>
            <a:off x="9739867" y="-1"/>
            <a:ext cx="2452134" cy="22138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5031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FF2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22;p9">
            <a:extLst>
              <a:ext uri="{FF2B5EF4-FFF2-40B4-BE49-F238E27FC236}">
                <a16:creationId xmlns:a16="http://schemas.microsoft.com/office/drawing/2014/main" id="{6A69B6EE-BA98-42B8-8126-F553B7A2B262}"/>
              </a:ext>
            </a:extLst>
          </p:cNvPr>
          <p:cNvGrpSpPr/>
          <p:nvPr/>
        </p:nvGrpSpPr>
        <p:grpSpPr>
          <a:xfrm>
            <a:off x="108698" y="431033"/>
            <a:ext cx="11974604" cy="6261867"/>
            <a:chOff x="0" y="-9525"/>
            <a:chExt cx="4534729" cy="1436672"/>
          </a:xfrm>
        </p:grpSpPr>
        <p:sp>
          <p:nvSpPr>
            <p:cNvPr id="11" name="Google Shape;123;p9">
              <a:extLst>
                <a:ext uri="{FF2B5EF4-FFF2-40B4-BE49-F238E27FC236}">
                  <a16:creationId xmlns:a16="http://schemas.microsoft.com/office/drawing/2014/main" id="{0ED29515-39F8-433B-9306-3C1F9AFDBD78}"/>
                </a:ext>
              </a:extLst>
            </p:cNvPr>
            <p:cNvSpPr/>
            <p:nvPr/>
          </p:nvSpPr>
          <p:spPr>
            <a:xfrm>
              <a:off x="0" y="0"/>
              <a:ext cx="4534729" cy="1427147"/>
            </a:xfrm>
            <a:custGeom>
              <a:avLst/>
              <a:gdLst/>
              <a:ahLst/>
              <a:cxnLst/>
              <a:rect l="l" t="t" r="r" b="b"/>
              <a:pathLst>
                <a:path w="4534729" h="1427147" extrusionOk="0">
                  <a:moveTo>
                    <a:pt x="0" y="0"/>
                  </a:moveTo>
                  <a:lnTo>
                    <a:pt x="4534729" y="0"/>
                  </a:lnTo>
                  <a:lnTo>
                    <a:pt x="4534729" y="1427147"/>
                  </a:lnTo>
                  <a:lnTo>
                    <a:pt x="0" y="14271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2" name="Google Shape;124;p9">
              <a:extLst>
                <a:ext uri="{FF2B5EF4-FFF2-40B4-BE49-F238E27FC236}">
                  <a16:creationId xmlns:a16="http://schemas.microsoft.com/office/drawing/2014/main" id="{5A333052-8BD1-443D-B4CD-B85E2FDC3105}"/>
                </a:ext>
              </a:extLst>
            </p:cNvPr>
            <p:cNvSpPr txBox="1"/>
            <p:nvPr/>
          </p:nvSpPr>
          <p:spPr>
            <a:xfrm>
              <a:off x="0" y="-9525"/>
              <a:ext cx="4534729" cy="14366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marL="0" marR="0" lvl="0" indent="0" algn="ctr" defTabSz="609660" rtl="0" eaLnBrk="1" fontAlgn="auto" latinLnBrk="0" hangingPunct="1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7320EBE7-0248-40A4-9E73-099E3AFD6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2556" y="5562530"/>
            <a:ext cx="859324" cy="1004621"/>
          </a:xfrm>
          <a:prstGeom prst="rect">
            <a:avLst/>
          </a:prstGeom>
          <a:ln>
            <a:noFill/>
          </a:ln>
        </p:spPr>
      </p:pic>
      <p:sp>
        <p:nvSpPr>
          <p:cNvPr id="8" name="Google Shape;608;p60">
            <a:extLst>
              <a:ext uri="{FF2B5EF4-FFF2-40B4-BE49-F238E27FC236}">
                <a16:creationId xmlns:a16="http://schemas.microsoft.com/office/drawing/2014/main" id="{DD6B07F0-B889-4ABD-9EC5-89EF64AED26E}"/>
              </a:ext>
            </a:extLst>
          </p:cNvPr>
          <p:cNvSpPr/>
          <p:nvPr/>
        </p:nvSpPr>
        <p:spPr>
          <a:xfrm>
            <a:off x="717037" y="1437652"/>
            <a:ext cx="4593904" cy="1593269"/>
          </a:xfrm>
          <a:prstGeom prst="roundRect">
            <a:avLst>
              <a:gd name="adj" fmla="val 9975"/>
            </a:avLst>
          </a:prstGeom>
          <a:solidFill>
            <a:srgbClr val="FEFEFE"/>
          </a:solidFill>
          <a:ln w="12700" cap="flat" cmpd="sng">
            <a:solidFill>
              <a:srgbClr val="377F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>
            <a:noAutofit/>
          </a:bodyPr>
          <a:lstStyle/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методист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697AD44-7322-4B78-8A21-F662DEB0C4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/>
        </p:blipFill>
        <p:spPr>
          <a:xfrm>
            <a:off x="858277" y="1572721"/>
            <a:ext cx="1320803" cy="1323132"/>
          </a:xfrm>
          <a:prstGeom prst="ellipse">
            <a:avLst/>
          </a:prstGeom>
          <a:ln w="12700">
            <a:solidFill>
              <a:srgbClr val="377FF2"/>
            </a:solidFill>
          </a:ln>
        </p:spPr>
      </p:pic>
      <p:sp>
        <p:nvSpPr>
          <p:cNvPr id="13" name="Google Shape;609;p60">
            <a:extLst>
              <a:ext uri="{FF2B5EF4-FFF2-40B4-BE49-F238E27FC236}">
                <a16:creationId xmlns:a16="http://schemas.microsoft.com/office/drawing/2014/main" id="{509DCA74-A2F4-41BA-A846-FE1BF821A684}"/>
              </a:ext>
            </a:extLst>
          </p:cNvPr>
          <p:cNvSpPr/>
          <p:nvPr/>
        </p:nvSpPr>
        <p:spPr>
          <a:xfrm>
            <a:off x="2264849" y="1671816"/>
            <a:ext cx="296321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Google Shape;609;p60">
            <a:extLst>
              <a:ext uri="{FF2B5EF4-FFF2-40B4-BE49-F238E27FC236}">
                <a16:creationId xmlns:a16="http://schemas.microsoft.com/office/drawing/2014/main" id="{2BE1FBE4-81C2-416E-A69A-5316D0065847}"/>
              </a:ext>
            </a:extLst>
          </p:cNvPr>
          <p:cNvSpPr/>
          <p:nvPr/>
        </p:nvSpPr>
        <p:spPr>
          <a:xfrm>
            <a:off x="2264849" y="1397065"/>
            <a:ext cx="2897051" cy="102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Montserrat" panose="00000500000000000000" pitchFamily="2" charset="-52"/>
              <a:cs typeface="Montserrat" panose="00000500000000000000" pitchFamily="2" charset="-52"/>
              <a:sym typeface="Montserrat" panose="00000500000000000000" pitchFamily="2" charset="-52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Montserrat" panose="00000500000000000000" pitchFamily="2" charset="-52"/>
              <a:cs typeface="Montserrat" panose="00000500000000000000" pitchFamily="2" charset="-52"/>
              <a:sym typeface="Montserrat" panose="00000500000000000000" pitchFamily="2" charset="-52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Montserrat" panose="00000500000000000000" pitchFamily="2" charset="-52"/>
                <a:cs typeface="Montserrat" panose="00000500000000000000" pitchFamily="2" charset="-52"/>
                <a:sym typeface="Montserrat" panose="00000500000000000000" pitchFamily="2" charset="-52"/>
              </a:rPr>
              <a:t>Николаева Татьяна  Васильевна, методист  МБУ ДПО ЦОРО, сот 89246221388</a:t>
            </a:r>
          </a:p>
        </p:txBody>
      </p:sp>
      <p:sp>
        <p:nvSpPr>
          <p:cNvPr id="17" name="Google Shape;608;p60">
            <a:extLst>
              <a:ext uri="{FF2B5EF4-FFF2-40B4-BE49-F238E27FC236}">
                <a16:creationId xmlns:a16="http://schemas.microsoft.com/office/drawing/2014/main" id="{BABC7232-0658-4E36-B3E7-7DED417D198C}"/>
              </a:ext>
            </a:extLst>
          </p:cNvPr>
          <p:cNvSpPr/>
          <p:nvPr/>
        </p:nvSpPr>
        <p:spPr>
          <a:xfrm>
            <a:off x="5406949" y="1461524"/>
            <a:ext cx="4593904" cy="1593269"/>
          </a:xfrm>
          <a:prstGeom prst="roundRect">
            <a:avLst>
              <a:gd name="adj" fmla="val 9975"/>
            </a:avLst>
          </a:prstGeom>
          <a:solidFill>
            <a:srgbClr val="FEFEFE"/>
          </a:solidFill>
          <a:ln w="12700" cap="flat" cmpd="sng">
            <a:solidFill>
              <a:srgbClr val="377F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2" name="Овал 41">
            <a:extLst>
              <a:ext uri="{FF2B5EF4-FFF2-40B4-BE49-F238E27FC236}">
                <a16:creationId xmlns:a16="http://schemas.microsoft.com/office/drawing/2014/main" id="{8F4F8E97-67CE-4361-920F-25E4D4D25250}"/>
              </a:ext>
            </a:extLst>
          </p:cNvPr>
          <p:cNvSpPr/>
          <p:nvPr/>
        </p:nvSpPr>
        <p:spPr>
          <a:xfrm>
            <a:off x="5584508" y="1588599"/>
            <a:ext cx="1323131" cy="1323131"/>
          </a:xfrm>
          <a:prstGeom prst="ellipse">
            <a:avLst/>
          </a:prstGeom>
          <a:solidFill>
            <a:srgbClr val="FEFEFE"/>
          </a:solidFill>
          <a:ln w="12700" cap="flat" cmpd="sng" algn="ctr">
            <a:solidFill>
              <a:srgbClr val="377FF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pic>
        <p:nvPicPr>
          <p:cNvPr id="23" name="Google Shape;627;p61">
            <a:extLst>
              <a:ext uri="{FF2B5EF4-FFF2-40B4-BE49-F238E27FC236}">
                <a16:creationId xmlns:a16="http://schemas.microsoft.com/office/drawing/2014/main" id="{5A54CFE8-C7A4-4DC7-9060-B841DD2E8B6E}"/>
              </a:ext>
            </a:extLst>
          </p:cNvPr>
          <p:cNvPicPr preferRelativeResize="0"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" b="653"/>
          <a:stretch/>
        </p:blipFill>
        <p:spPr>
          <a:xfrm>
            <a:off x="5584508" y="1606377"/>
            <a:ext cx="1320803" cy="1303564"/>
          </a:xfrm>
          <a:prstGeom prst="ellipse">
            <a:avLst/>
          </a:prstGeom>
          <a:noFill/>
          <a:ln>
            <a:noFill/>
          </a:ln>
        </p:spPr>
      </p:pic>
      <p:sp>
        <p:nvSpPr>
          <p:cNvPr id="28" name="Заголовок 4">
            <a:extLst>
              <a:ext uri="{FF2B5EF4-FFF2-40B4-BE49-F238E27FC236}">
                <a16:creationId xmlns:a16="http://schemas.microsoft.com/office/drawing/2014/main" id="{016C0024-A938-4051-9CCB-288381B70369}"/>
              </a:ext>
            </a:extLst>
          </p:cNvPr>
          <p:cNvSpPr txBox="1">
            <a:spLocks/>
          </p:cNvSpPr>
          <p:nvPr/>
        </p:nvSpPr>
        <p:spPr>
          <a:xfrm>
            <a:off x="2614255" y="723767"/>
            <a:ext cx="9469047" cy="410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spAutoFit/>
          </a:bodyPr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3200" b="1" i="0" u="none" strike="noStrike" cap="none">
                <a:solidFill>
                  <a:srgbClr val="000000"/>
                </a:solidFill>
                <a:latin typeface="Montserrat" pitchFamily="2" charset="-52"/>
                <a:ea typeface="Montserrat" pitchFamily="2" charset="-52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  <a:defRPr sz="1867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  <a:defRPr sz="1867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  <a:defRPr sz="1867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  <a:defRPr sz="1867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  <a:defRPr sz="1867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  <a:defRPr sz="1867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  <a:defRPr sz="1867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  <a:defRPr sz="1867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  <a:tabLst/>
              <a:defRPr/>
            </a:pPr>
            <a:r>
              <a:rPr kumimoji="0" lang="ru-RU" sz="2667" b="1" i="0" u="none" strike="noStrike" kern="0" cap="none" spc="0" normalizeH="0" baseline="0" noProof="0" dirty="0">
                <a:ln>
                  <a:noFill/>
                </a:ln>
                <a:solidFill>
                  <a:srgbClr val="377FF2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Arial" panose="020B0604020202020204" pitchFamily="34" charset="0"/>
              </a:rPr>
              <a:t>КОМАНДА РЕАЛИЗАЦИИ ПРОЕКТА</a:t>
            </a:r>
          </a:p>
        </p:txBody>
      </p:sp>
      <p:sp>
        <p:nvSpPr>
          <p:cNvPr id="31" name="Google Shape;609;p60">
            <a:extLst>
              <a:ext uri="{FF2B5EF4-FFF2-40B4-BE49-F238E27FC236}">
                <a16:creationId xmlns:a16="http://schemas.microsoft.com/office/drawing/2014/main" id="{9E857A2D-2294-49C0-B754-2F6BC70BBEB8}"/>
              </a:ext>
            </a:extLst>
          </p:cNvPr>
          <p:cNvSpPr/>
          <p:nvPr/>
        </p:nvSpPr>
        <p:spPr>
          <a:xfrm>
            <a:off x="7037637" y="1671816"/>
            <a:ext cx="296321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Google Shape;609;p60">
            <a:extLst>
              <a:ext uri="{FF2B5EF4-FFF2-40B4-BE49-F238E27FC236}">
                <a16:creationId xmlns:a16="http://schemas.microsoft.com/office/drawing/2014/main" id="{B5178E24-4BA8-44A8-BE83-9D1042E95497}"/>
              </a:ext>
            </a:extLst>
          </p:cNvPr>
          <p:cNvSpPr/>
          <p:nvPr/>
        </p:nvSpPr>
        <p:spPr>
          <a:xfrm>
            <a:off x="7037638" y="1801504"/>
            <a:ext cx="2830887" cy="1123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Montserrat" panose="00000500000000000000" pitchFamily="2" charset="-52"/>
                <a:cs typeface="Montserrat" panose="00000500000000000000" pitchFamily="2" charset="-52"/>
                <a:sym typeface="Montserrat" panose="00000500000000000000" pitchFamily="2" charset="-52"/>
              </a:rPr>
              <a:t>Соловьева Галина Рафаиловна, учитель музыки МБОУ «СОШ № 31»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Montserrat" panose="00000500000000000000" pitchFamily="2" charset="-52"/>
              <a:cs typeface="Montserrat" panose="00000500000000000000" pitchFamily="2" charset="-52"/>
              <a:sym typeface="Montserrat" panose="00000500000000000000" pitchFamily="2" charset="-52"/>
            </a:endParaRPr>
          </a:p>
        </p:txBody>
      </p:sp>
      <p:sp>
        <p:nvSpPr>
          <p:cNvPr id="38" name="Google Shape;608;p60">
            <a:extLst>
              <a:ext uri="{FF2B5EF4-FFF2-40B4-BE49-F238E27FC236}">
                <a16:creationId xmlns:a16="http://schemas.microsoft.com/office/drawing/2014/main" id="{DB8ED154-3D6D-4405-82B0-6F8E6411509C}"/>
              </a:ext>
            </a:extLst>
          </p:cNvPr>
          <p:cNvSpPr/>
          <p:nvPr/>
        </p:nvSpPr>
        <p:spPr>
          <a:xfrm>
            <a:off x="1502096" y="3235505"/>
            <a:ext cx="4593904" cy="1593269"/>
          </a:xfrm>
          <a:prstGeom prst="roundRect">
            <a:avLst>
              <a:gd name="adj" fmla="val 9975"/>
            </a:avLst>
          </a:prstGeom>
          <a:solidFill>
            <a:srgbClr val="FEFEFE"/>
          </a:solidFill>
          <a:ln w="12700" cap="flat" cmpd="sng">
            <a:solidFill>
              <a:srgbClr val="377F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FCBBC4A-363D-4C37-BE3C-A2D79A0A16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/>
        </p:blipFill>
        <p:spPr>
          <a:xfrm>
            <a:off x="1640442" y="3351638"/>
            <a:ext cx="1320803" cy="1323132"/>
          </a:xfrm>
          <a:prstGeom prst="ellipse">
            <a:avLst/>
          </a:prstGeom>
          <a:ln w="12700">
            <a:solidFill>
              <a:srgbClr val="377FF2"/>
            </a:solidFill>
          </a:ln>
        </p:spPr>
      </p:pic>
      <p:sp>
        <p:nvSpPr>
          <p:cNvPr id="40" name="Google Shape;609;p60">
            <a:extLst>
              <a:ext uri="{FF2B5EF4-FFF2-40B4-BE49-F238E27FC236}">
                <a16:creationId xmlns:a16="http://schemas.microsoft.com/office/drawing/2014/main" id="{CD099349-0E42-49A2-AB5C-85B21A3A9E63}"/>
              </a:ext>
            </a:extLst>
          </p:cNvPr>
          <p:cNvSpPr/>
          <p:nvPr/>
        </p:nvSpPr>
        <p:spPr>
          <a:xfrm>
            <a:off x="3047014" y="3450733"/>
            <a:ext cx="296321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1" name="Google Shape;609;p60">
            <a:extLst>
              <a:ext uri="{FF2B5EF4-FFF2-40B4-BE49-F238E27FC236}">
                <a16:creationId xmlns:a16="http://schemas.microsoft.com/office/drawing/2014/main" id="{09FBEC8C-8B77-4A81-BF9D-3E58174F31D2}"/>
              </a:ext>
            </a:extLst>
          </p:cNvPr>
          <p:cNvSpPr/>
          <p:nvPr/>
        </p:nvSpPr>
        <p:spPr>
          <a:xfrm>
            <a:off x="3222228" y="3357903"/>
            <a:ext cx="2830887" cy="1442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Montserrat" panose="00000500000000000000" pitchFamily="2" charset="-52"/>
                <a:cs typeface="Montserrat" panose="00000500000000000000" pitchFamily="2" charset="-52"/>
                <a:sym typeface="Montserrat" panose="00000500000000000000" pitchFamily="2" charset="-52"/>
              </a:rPr>
              <a:t>Губарь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Montserrat" panose="00000500000000000000" pitchFamily="2" charset="-52"/>
                <a:cs typeface="Montserrat" panose="00000500000000000000" pitchFamily="2" charset="-52"/>
                <a:sym typeface="Montserrat" panose="00000500000000000000" pitchFamily="2" charset="-52"/>
              </a:rPr>
              <a:t> Наталья Александровна, заместитель директора </a:t>
            </a:r>
            <a:r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Montserrat" panose="00000500000000000000" pitchFamily="2" charset="-52"/>
                <a:cs typeface="Montserrat" panose="00000500000000000000" pitchFamily="2" charset="-52"/>
                <a:sym typeface="Montserrat" panose="00000500000000000000" pitchFamily="2" charset="-52"/>
              </a:rPr>
              <a:t>по </a:t>
            </a:r>
            <a:r>
              <a:rPr kumimoji="0" lang="ru-RU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Montserrat" panose="00000500000000000000" pitchFamily="2" charset="-52"/>
                <a:cs typeface="Montserrat" panose="00000500000000000000" pitchFamily="2" charset="-52"/>
                <a:sym typeface="Montserrat" panose="00000500000000000000" pitchFamily="2" charset="-52"/>
              </a:rPr>
              <a:t>УВР           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Montserrat" panose="00000500000000000000" pitchFamily="2" charset="-52"/>
                <a:cs typeface="Montserrat" panose="00000500000000000000" pitchFamily="2" charset="-52"/>
                <a:sym typeface="Montserrat" panose="00000500000000000000" pitchFamily="2" charset="-52"/>
              </a:rPr>
              <a:t>МБОУ «СОШ №6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Montserrat" panose="00000500000000000000" pitchFamily="2" charset="-52"/>
              <a:cs typeface="Montserrat" panose="00000500000000000000" pitchFamily="2" charset="-52"/>
              <a:sym typeface="Montserrat" panose="00000500000000000000" pitchFamily="2" charset="-52"/>
            </a:endParaRPr>
          </a:p>
          <a:p>
            <a:pPr defTabSz="1219170">
              <a:buClr>
                <a:srgbClr val="000000"/>
              </a:buClr>
            </a:pPr>
            <a:r>
              <a:rPr lang="ru-RU" sz="1200" kern="0" dirty="0">
                <a:solidFill>
                  <a:srgbClr val="000000">
                    <a:lumMod val="85000"/>
                    <a:lumOff val="15000"/>
                  </a:srgbClr>
                </a:solidFill>
                <a:cs typeface="Arial" panose="020B0604020202020204" pitchFamily="34" charset="0"/>
                <a:sym typeface="Montserrat" panose="00000500000000000000" pitchFamily="2" charset="-52"/>
              </a:rPr>
              <a:t>Копылова Наталья  Николаевна,, заместитель директора по УВР МБОУ «СОШ № 15»</a:t>
            </a:r>
            <a:endParaRPr lang="ru-RU" sz="1000" kern="0" dirty="0">
              <a:solidFill>
                <a:srgbClr val="000000">
                  <a:lumMod val="85000"/>
                  <a:lumOff val="15000"/>
                </a:srgbClr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Montserrat" panose="00000500000000000000" pitchFamily="2" charset="-52"/>
              <a:cs typeface="Montserrat" panose="00000500000000000000" pitchFamily="2" charset="-52"/>
              <a:sym typeface="Montserrat" panose="00000500000000000000" pitchFamily="2" charset="-52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Montserrat" panose="00000500000000000000" pitchFamily="2" charset="-52"/>
            </a:endParaRPr>
          </a:p>
        </p:txBody>
      </p:sp>
      <p:sp>
        <p:nvSpPr>
          <p:cNvPr id="42" name="Google Shape;608;p60">
            <a:extLst>
              <a:ext uri="{FF2B5EF4-FFF2-40B4-BE49-F238E27FC236}">
                <a16:creationId xmlns:a16="http://schemas.microsoft.com/office/drawing/2014/main" id="{24DEEC80-62B3-4582-A337-0BF5068F65DE}"/>
              </a:ext>
            </a:extLst>
          </p:cNvPr>
          <p:cNvSpPr/>
          <p:nvPr/>
        </p:nvSpPr>
        <p:spPr>
          <a:xfrm>
            <a:off x="6228326" y="3216569"/>
            <a:ext cx="4593904" cy="1593269"/>
          </a:xfrm>
          <a:prstGeom prst="roundRect">
            <a:avLst>
              <a:gd name="adj" fmla="val 9975"/>
            </a:avLst>
          </a:prstGeom>
          <a:solidFill>
            <a:srgbClr val="FEFEFE"/>
          </a:solidFill>
          <a:ln w="12700" cap="flat" cmpd="sng">
            <a:solidFill>
              <a:srgbClr val="377F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3" name="Овал 41">
            <a:extLst>
              <a:ext uri="{FF2B5EF4-FFF2-40B4-BE49-F238E27FC236}">
                <a16:creationId xmlns:a16="http://schemas.microsoft.com/office/drawing/2014/main" id="{EAF8F3F4-7FF5-4DC4-A559-C30DE3DEB467}"/>
              </a:ext>
            </a:extLst>
          </p:cNvPr>
          <p:cNvSpPr/>
          <p:nvPr/>
        </p:nvSpPr>
        <p:spPr>
          <a:xfrm>
            <a:off x="6366673" y="3367516"/>
            <a:ext cx="1323131" cy="1323131"/>
          </a:xfrm>
          <a:prstGeom prst="ellipse">
            <a:avLst/>
          </a:prstGeom>
          <a:solidFill>
            <a:srgbClr val="FEFEFE"/>
          </a:solidFill>
          <a:ln w="12700" cap="flat" cmpd="sng" algn="ctr">
            <a:solidFill>
              <a:srgbClr val="377FF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pic>
        <p:nvPicPr>
          <p:cNvPr id="44" name="Google Shape;627;p61">
            <a:extLst>
              <a:ext uri="{FF2B5EF4-FFF2-40B4-BE49-F238E27FC236}">
                <a16:creationId xmlns:a16="http://schemas.microsoft.com/office/drawing/2014/main" id="{CAAD38F8-31F2-4A09-BE69-59B4A87065E6}"/>
              </a:ext>
            </a:extLst>
          </p:cNvPr>
          <p:cNvPicPr preferRelativeResize="0"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" b="653"/>
          <a:stretch/>
        </p:blipFill>
        <p:spPr>
          <a:xfrm>
            <a:off x="6366673" y="3385294"/>
            <a:ext cx="1320803" cy="1303564"/>
          </a:xfrm>
          <a:prstGeom prst="ellipse">
            <a:avLst/>
          </a:prstGeom>
          <a:noFill/>
          <a:ln>
            <a:noFill/>
          </a:ln>
        </p:spPr>
      </p:pic>
      <p:sp>
        <p:nvSpPr>
          <p:cNvPr id="45" name="Google Shape;609;p60">
            <a:extLst>
              <a:ext uri="{FF2B5EF4-FFF2-40B4-BE49-F238E27FC236}">
                <a16:creationId xmlns:a16="http://schemas.microsoft.com/office/drawing/2014/main" id="{1E1FEB1E-44A6-49F0-AEC0-8955D2AACBFA}"/>
              </a:ext>
            </a:extLst>
          </p:cNvPr>
          <p:cNvSpPr/>
          <p:nvPr/>
        </p:nvSpPr>
        <p:spPr>
          <a:xfrm>
            <a:off x="7819802" y="3450733"/>
            <a:ext cx="296321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Google Shape;609;p60">
            <a:extLst>
              <a:ext uri="{FF2B5EF4-FFF2-40B4-BE49-F238E27FC236}">
                <a16:creationId xmlns:a16="http://schemas.microsoft.com/office/drawing/2014/main" id="{23D6556C-F1F0-4041-A5CC-553DCFFDD5AD}"/>
              </a:ext>
            </a:extLst>
          </p:cNvPr>
          <p:cNvSpPr/>
          <p:nvPr/>
        </p:nvSpPr>
        <p:spPr>
          <a:xfrm>
            <a:off x="7816132" y="3378386"/>
            <a:ext cx="2830887" cy="1253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Montserrat" panose="00000500000000000000" pitchFamily="2" charset="-52"/>
                <a:cs typeface="Montserrat" panose="00000500000000000000" pitchFamily="2" charset="-52"/>
                <a:sym typeface="Montserrat" panose="00000500000000000000" pitchFamily="2" charset="-52"/>
              </a:rPr>
              <a:t>Пузырева Дарья Дмитриевна, педагог дополнительного образования МБОУ «СОШ № 7»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Montserrat" panose="00000500000000000000" pitchFamily="2" charset="-52"/>
              <a:cs typeface="Montserrat" panose="00000500000000000000" pitchFamily="2" charset="-52"/>
              <a:sym typeface="Montserrat" panose="00000500000000000000" pitchFamily="2" charset="-52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Montserrat" panose="00000500000000000000" pitchFamily="2" charset="-52"/>
              </a:rPr>
              <a:t>Якущенко Вера Викторовна, учитель музыки МБОУ «СОШ № 36»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7" name="Google Shape;608;p60">
            <a:extLst>
              <a:ext uri="{FF2B5EF4-FFF2-40B4-BE49-F238E27FC236}">
                <a16:creationId xmlns:a16="http://schemas.microsoft.com/office/drawing/2014/main" id="{9660DE85-CA0A-4EAB-A76B-32CC1737A67D}"/>
              </a:ext>
            </a:extLst>
          </p:cNvPr>
          <p:cNvSpPr/>
          <p:nvPr/>
        </p:nvSpPr>
        <p:spPr>
          <a:xfrm>
            <a:off x="756916" y="4996227"/>
            <a:ext cx="4593904" cy="1593269"/>
          </a:xfrm>
          <a:prstGeom prst="roundRect">
            <a:avLst>
              <a:gd name="adj" fmla="val 9975"/>
            </a:avLst>
          </a:prstGeom>
          <a:solidFill>
            <a:srgbClr val="FEFEFE"/>
          </a:solidFill>
          <a:ln w="12700" cap="flat" cmpd="sng">
            <a:solidFill>
              <a:srgbClr val="377F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6149B375-B5E9-4051-9DE6-AFC80A18AC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/>
        </p:blipFill>
        <p:spPr>
          <a:xfrm>
            <a:off x="895262" y="5112360"/>
            <a:ext cx="1320803" cy="1323132"/>
          </a:xfrm>
          <a:prstGeom prst="ellipse">
            <a:avLst/>
          </a:prstGeom>
          <a:ln w="12700">
            <a:solidFill>
              <a:srgbClr val="377FF2"/>
            </a:solidFill>
          </a:ln>
        </p:spPr>
      </p:pic>
      <p:sp>
        <p:nvSpPr>
          <p:cNvPr id="49" name="Google Shape;609;p60">
            <a:extLst>
              <a:ext uri="{FF2B5EF4-FFF2-40B4-BE49-F238E27FC236}">
                <a16:creationId xmlns:a16="http://schemas.microsoft.com/office/drawing/2014/main" id="{800A85EC-0487-4F70-A001-CE3BB18D6BB2}"/>
              </a:ext>
            </a:extLst>
          </p:cNvPr>
          <p:cNvSpPr/>
          <p:nvPr/>
        </p:nvSpPr>
        <p:spPr>
          <a:xfrm>
            <a:off x="2301834" y="5211455"/>
            <a:ext cx="296321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0" name="Google Shape;609;p60">
            <a:extLst>
              <a:ext uri="{FF2B5EF4-FFF2-40B4-BE49-F238E27FC236}">
                <a16:creationId xmlns:a16="http://schemas.microsoft.com/office/drawing/2014/main" id="{1B2E3657-B385-4583-9736-7DA38F187F11}"/>
              </a:ext>
            </a:extLst>
          </p:cNvPr>
          <p:cNvSpPr/>
          <p:nvPr/>
        </p:nvSpPr>
        <p:spPr>
          <a:xfrm>
            <a:off x="2367998" y="5076065"/>
            <a:ext cx="2830887" cy="102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Montserrat" panose="00000500000000000000" pitchFamily="2" charset="-52"/>
                <a:cs typeface="Montserrat" panose="00000500000000000000" pitchFamily="2" charset="-52"/>
                <a:sym typeface="Montserrat" panose="00000500000000000000" pitchFamily="2" charset="-52"/>
              </a:rPr>
              <a:t>Пак Наталья Ивановна,  учитель музыки и МХК  МАОУ «Гимназия №8»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Montserrat" panose="00000500000000000000" pitchFamily="2" charset="-52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Montserrat" panose="00000500000000000000" pitchFamily="2" charset="-52"/>
              </a:rPr>
              <a:t>Мясникова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Montserrat" panose="00000500000000000000" pitchFamily="2" charset="-52"/>
              </a:rPr>
              <a:t>  Марина Владимировна, заместитель директора по ВР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Montserrat" panose="00000500000000000000" pitchFamily="2" charset="-52"/>
              </a:rPr>
              <a:t>МАОУ»Ангарский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Montserrat" panose="00000500000000000000" pitchFamily="2" charset="-52"/>
              </a:rPr>
              <a:t> лицей №2»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1" name="Google Shape;608;p60">
            <a:extLst>
              <a:ext uri="{FF2B5EF4-FFF2-40B4-BE49-F238E27FC236}">
                <a16:creationId xmlns:a16="http://schemas.microsoft.com/office/drawing/2014/main" id="{8D9786AF-8B12-4891-B7F3-719530166FD4}"/>
              </a:ext>
            </a:extLst>
          </p:cNvPr>
          <p:cNvSpPr/>
          <p:nvPr/>
        </p:nvSpPr>
        <p:spPr>
          <a:xfrm>
            <a:off x="5483146" y="4994471"/>
            <a:ext cx="4593904" cy="1593269"/>
          </a:xfrm>
          <a:prstGeom prst="roundRect">
            <a:avLst>
              <a:gd name="adj" fmla="val 9975"/>
            </a:avLst>
          </a:prstGeom>
          <a:solidFill>
            <a:srgbClr val="FEFEFE"/>
          </a:solidFill>
          <a:ln w="12700" cap="flat" cmpd="sng">
            <a:solidFill>
              <a:srgbClr val="377F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2" name="Овал 41">
            <a:extLst>
              <a:ext uri="{FF2B5EF4-FFF2-40B4-BE49-F238E27FC236}">
                <a16:creationId xmlns:a16="http://schemas.microsoft.com/office/drawing/2014/main" id="{02A4160F-CC44-4802-AAAA-0910236A7476}"/>
              </a:ext>
            </a:extLst>
          </p:cNvPr>
          <p:cNvSpPr/>
          <p:nvPr/>
        </p:nvSpPr>
        <p:spPr>
          <a:xfrm>
            <a:off x="5621493" y="5128238"/>
            <a:ext cx="1323131" cy="1323131"/>
          </a:xfrm>
          <a:prstGeom prst="ellipse">
            <a:avLst/>
          </a:prstGeom>
          <a:solidFill>
            <a:srgbClr val="FEFEFE"/>
          </a:solidFill>
          <a:ln w="12700" cap="flat" cmpd="sng" algn="ctr">
            <a:solidFill>
              <a:srgbClr val="377FF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pic>
        <p:nvPicPr>
          <p:cNvPr id="53" name="Google Shape;627;p61">
            <a:extLst>
              <a:ext uri="{FF2B5EF4-FFF2-40B4-BE49-F238E27FC236}">
                <a16:creationId xmlns:a16="http://schemas.microsoft.com/office/drawing/2014/main" id="{18B3F348-DA0E-4E17-99DB-8ACE6AA5A42A}"/>
              </a:ext>
            </a:extLst>
          </p:cNvPr>
          <p:cNvPicPr preferRelativeResize="0"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" b="653"/>
          <a:stretch/>
        </p:blipFill>
        <p:spPr>
          <a:xfrm>
            <a:off x="5621493" y="5146016"/>
            <a:ext cx="1320803" cy="1303564"/>
          </a:xfrm>
          <a:prstGeom prst="ellipse">
            <a:avLst/>
          </a:prstGeom>
          <a:noFill/>
          <a:ln>
            <a:noFill/>
          </a:ln>
        </p:spPr>
      </p:pic>
      <p:sp>
        <p:nvSpPr>
          <p:cNvPr id="54" name="Google Shape;609;p60">
            <a:extLst>
              <a:ext uri="{FF2B5EF4-FFF2-40B4-BE49-F238E27FC236}">
                <a16:creationId xmlns:a16="http://schemas.microsoft.com/office/drawing/2014/main" id="{436DB8D1-B757-4B83-8D7A-AE49F8C01B0A}"/>
              </a:ext>
            </a:extLst>
          </p:cNvPr>
          <p:cNvSpPr/>
          <p:nvPr/>
        </p:nvSpPr>
        <p:spPr>
          <a:xfrm>
            <a:off x="7074622" y="5211455"/>
            <a:ext cx="296321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6" name="Google Shape;609;p60">
            <a:extLst>
              <a:ext uri="{FF2B5EF4-FFF2-40B4-BE49-F238E27FC236}">
                <a16:creationId xmlns:a16="http://schemas.microsoft.com/office/drawing/2014/main" id="{7E0639BD-C406-41A5-AEE9-093106FD9DF4}"/>
              </a:ext>
            </a:extLst>
          </p:cNvPr>
          <p:cNvSpPr/>
          <p:nvPr/>
        </p:nvSpPr>
        <p:spPr>
          <a:xfrm>
            <a:off x="7059278" y="5043729"/>
            <a:ext cx="2830887" cy="1460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Montserrat" panose="00000500000000000000" pitchFamily="2" charset="-52"/>
                <a:cs typeface="Montserrat" panose="00000500000000000000" pitchFamily="2" charset="-52"/>
                <a:sym typeface="Montserrat" panose="00000500000000000000" pitchFamily="2" charset="-52"/>
              </a:rPr>
              <a:t>Скокнина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Montserrat" panose="00000500000000000000" pitchFamily="2" charset="-52"/>
                <a:cs typeface="Montserrat" panose="00000500000000000000" pitchFamily="2" charset="-52"/>
                <a:sym typeface="Montserrat" panose="00000500000000000000" pitchFamily="2" charset="-52"/>
              </a:rPr>
              <a:t> Оксана Васильевна, учитель музыки МБОУ «СОШ № 17»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lang="ru-RU" sz="1200" kern="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Montserrat" panose="00000500000000000000" pitchFamily="2" charset="-52"/>
              <a:cs typeface="Montserrat" panose="00000500000000000000" pitchFamily="2" charset="-52"/>
              <a:sym typeface="Montserrat" panose="00000500000000000000" pitchFamily="2" charset="-52"/>
            </a:endParaRPr>
          </a:p>
          <a:p>
            <a:pPr defTabSz="1219170">
              <a:buClr>
                <a:srgbClr val="000000"/>
              </a:buClr>
            </a:pPr>
            <a:r>
              <a:rPr lang="ru-RU" sz="1200" kern="0" dirty="0">
                <a:solidFill>
                  <a:srgbClr val="000000">
                    <a:lumMod val="85000"/>
                    <a:lumOff val="15000"/>
                  </a:srgbClr>
                </a:solidFill>
                <a:cs typeface="Arial" panose="020B0604020202020204" pitchFamily="34" charset="0"/>
                <a:sym typeface="Montserrat" panose="00000500000000000000" pitchFamily="2" charset="-52"/>
              </a:rPr>
              <a:t>Трофимова Лариса Ивановна, учитель музыки МАОУ «СОШ с углубленным изучением английского языка №27»</a:t>
            </a:r>
            <a:endParaRPr lang="ru-RU" sz="1000" kern="0" dirty="0">
              <a:solidFill>
                <a:srgbClr val="000000">
                  <a:lumMod val="85000"/>
                  <a:lumOff val="15000"/>
                </a:srgbClr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Montserrat" panose="00000500000000000000" pitchFamily="2" charset="-52"/>
              <a:cs typeface="Montserrat" panose="00000500000000000000" pitchFamily="2" charset="-52"/>
              <a:sym typeface="Montserrat" panose="00000500000000000000" pitchFamily="2" charset="-52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lang="ru-RU" sz="1200" kern="0" dirty="0">
              <a:solidFill>
                <a:srgbClr val="000000">
                  <a:lumMod val="85000"/>
                  <a:lumOff val="15000"/>
                </a:srgbClr>
              </a:solidFill>
              <a:latin typeface="Arial"/>
              <a:ea typeface="Montserrat" panose="00000500000000000000" pitchFamily="2" charset="-52"/>
              <a:cs typeface="Montserrat" panose="00000500000000000000" pitchFamily="2" charset="-52"/>
              <a:sym typeface="Montserrat" panose="00000500000000000000" pitchFamily="2" charset="-52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Montserrat" panose="00000500000000000000" pitchFamily="2" charset="-52"/>
              <a:cs typeface="Montserrat" panose="00000500000000000000" pitchFamily="2" charset="-52"/>
              <a:sym typeface="Montserrat" panose="00000500000000000000" pitchFamily="2" charset="-52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Montserrat" panose="00000500000000000000" pitchFamily="2" charset="-52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073BAD6-8237-4215-A11C-C3BAB67161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34" y="633433"/>
            <a:ext cx="2203554" cy="89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1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15000">
        <p14:reveal/>
      </p:transition>
    </mc:Choice>
    <mc:Fallback xmlns="">
      <p:transition spd="slow" advClick="0" advTm="1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FF2"/>
        </a:solidFill>
        <a:effectLst/>
      </p:bgPr>
    </p:bg>
    <p:spTree>
      <p:nvGrpSpPr>
        <p:cNvPr id="1" name="Shape 121">
          <a:extLst>
            <a:ext uri="{FF2B5EF4-FFF2-40B4-BE49-F238E27FC236}">
              <a16:creationId xmlns:a16="http://schemas.microsoft.com/office/drawing/2014/main" id="{83F05A6D-898F-5E51-DF98-5211970EB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oogle Shape;122;p9">
            <a:extLst>
              <a:ext uri="{FF2B5EF4-FFF2-40B4-BE49-F238E27FC236}">
                <a16:creationId xmlns:a16="http://schemas.microsoft.com/office/drawing/2014/main" id="{D1DD35A5-E228-98AD-A3EF-BBC082644B61}"/>
              </a:ext>
            </a:extLst>
          </p:cNvPr>
          <p:cNvGrpSpPr/>
          <p:nvPr/>
        </p:nvGrpSpPr>
        <p:grpSpPr>
          <a:xfrm>
            <a:off x="60749" y="294039"/>
            <a:ext cx="11899900" cy="5318702"/>
            <a:chOff x="0" y="-9525"/>
            <a:chExt cx="4534729" cy="1436672"/>
          </a:xfrm>
        </p:grpSpPr>
        <p:sp>
          <p:nvSpPr>
            <p:cNvPr id="123" name="Google Shape;123;p9">
              <a:extLst>
                <a:ext uri="{FF2B5EF4-FFF2-40B4-BE49-F238E27FC236}">
                  <a16:creationId xmlns:a16="http://schemas.microsoft.com/office/drawing/2014/main" id="{51025BB6-A5A7-7CB8-9329-54DD9219EF93}"/>
                </a:ext>
              </a:extLst>
            </p:cNvPr>
            <p:cNvSpPr/>
            <p:nvPr/>
          </p:nvSpPr>
          <p:spPr>
            <a:xfrm>
              <a:off x="0" y="0"/>
              <a:ext cx="4534729" cy="1427147"/>
            </a:xfrm>
            <a:custGeom>
              <a:avLst/>
              <a:gdLst/>
              <a:ahLst/>
              <a:cxnLst/>
              <a:rect l="l" t="t" r="r" b="b"/>
              <a:pathLst>
                <a:path w="4534729" h="1427147" extrusionOk="0">
                  <a:moveTo>
                    <a:pt x="0" y="0"/>
                  </a:moveTo>
                  <a:lnTo>
                    <a:pt x="4534729" y="0"/>
                  </a:lnTo>
                  <a:lnTo>
                    <a:pt x="4534729" y="1427147"/>
                  </a:lnTo>
                  <a:lnTo>
                    <a:pt x="0" y="14271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24" name="Google Shape;124;p9">
              <a:extLst>
                <a:ext uri="{FF2B5EF4-FFF2-40B4-BE49-F238E27FC236}">
                  <a16:creationId xmlns:a16="http://schemas.microsoft.com/office/drawing/2014/main" id="{2613E3EA-6C88-87B0-ACF2-27E14B50F297}"/>
                </a:ext>
              </a:extLst>
            </p:cNvPr>
            <p:cNvSpPr txBox="1"/>
            <p:nvPr/>
          </p:nvSpPr>
          <p:spPr>
            <a:xfrm>
              <a:off x="0" y="-9525"/>
              <a:ext cx="4534729" cy="14366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5" name="Google Shape;125;p9">
            <a:extLst>
              <a:ext uri="{FF2B5EF4-FFF2-40B4-BE49-F238E27FC236}">
                <a16:creationId xmlns:a16="http://schemas.microsoft.com/office/drawing/2014/main" id="{A618E68E-F9BC-F782-8AB3-209F66B9A8B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3515" r="25733"/>
          <a:stretch/>
        </p:blipFill>
        <p:spPr>
          <a:xfrm>
            <a:off x="9739867" y="0"/>
            <a:ext cx="2452133" cy="209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9">
            <a:extLst>
              <a:ext uri="{FF2B5EF4-FFF2-40B4-BE49-F238E27FC236}">
                <a16:creationId xmlns:a16="http://schemas.microsoft.com/office/drawing/2014/main" id="{B4B375E0-6E83-5ABB-7F8B-C76575250666}"/>
              </a:ext>
            </a:extLst>
          </p:cNvPr>
          <p:cNvSpPr txBox="1"/>
          <p:nvPr/>
        </p:nvSpPr>
        <p:spPr>
          <a:xfrm>
            <a:off x="497586" y="6207494"/>
            <a:ext cx="1102622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39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Prompt"/>
                <a:cs typeface="Calibri" panose="020F0502020204030204" pitchFamily="34" charset="0"/>
                <a:sym typeface="Prompt"/>
              </a:rPr>
              <a:t>г. Иркутск, 21 августа 2026 года</a:t>
            </a:r>
            <a:endParaRPr kumimoji="0" sz="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1796917-EFAA-7392-49E0-7F93BC179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98" y="996074"/>
            <a:ext cx="859324" cy="100462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D1646F-C55F-A8C2-DA70-A08651C302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585" y="1112817"/>
            <a:ext cx="529351" cy="31557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C63617-7C9F-63E6-00DA-03BEB489D8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504" y="1047567"/>
            <a:ext cx="413667" cy="43603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A00C673-E4AD-365E-66FB-B96852FDCFD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150" y="1085462"/>
            <a:ext cx="319858" cy="39653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149100A-AA00-3565-ACF3-8150EA83EEE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747" y="1047568"/>
            <a:ext cx="436034" cy="43603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07C7D7A-52AB-1186-4183-FE613B8EC7B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6949" y="1047567"/>
            <a:ext cx="450857" cy="43443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21FD652-F42A-666C-5FE5-1A3D386E820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8395876" y="1082111"/>
            <a:ext cx="623807" cy="406001"/>
          </a:xfrm>
          <a:prstGeom prst="rect">
            <a:avLst/>
          </a:prstGeom>
        </p:spPr>
      </p:pic>
      <p:sp>
        <p:nvSpPr>
          <p:cNvPr id="18" name="Заголовок 7">
            <a:extLst>
              <a:ext uri="{FF2B5EF4-FFF2-40B4-BE49-F238E27FC236}">
                <a16:creationId xmlns:a16="http://schemas.microsoft.com/office/drawing/2014/main" id="{A04936C4-2F5E-B145-969D-46D0A915444E}"/>
              </a:ext>
            </a:extLst>
          </p:cNvPr>
          <p:cNvSpPr txBox="1">
            <a:spLocks/>
          </p:cNvSpPr>
          <p:nvPr/>
        </p:nvSpPr>
        <p:spPr>
          <a:xfrm>
            <a:off x="5571729" y="1701690"/>
            <a:ext cx="6178550" cy="228842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  <a:t>Мастер-класс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  <a:t/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</a:b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  <a:t/>
            </a:r>
            <a:b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</a:b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quote-cjk-patch"/>
                <a:ea typeface="+mj-ea"/>
                <a:cs typeface="+mj-cs"/>
              </a:rPr>
              <a:t>«Компас компетенций»: диагностика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F1115"/>
              </a:solidFill>
              <a:effectLst/>
              <a:uLnTx/>
              <a:uFillTx/>
              <a:latin typeface="quote-cjk-patch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quote-cjk-patch"/>
                <a:ea typeface="+mj-ea"/>
                <a:cs typeface="+mj-cs"/>
              </a:rPr>
              <a:t>профессиональных дефицитов педагога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  <a:t/>
            </a:r>
            <a:b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</a:b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  <a:t/>
            </a:r>
            <a:b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  <a:t/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  <a:t/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Segoe UI" panose="020B0502040204020203" pitchFamily="34" charset="0"/>
              </a:rPr>
            </a:b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Segoe UI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8140C7-A26E-B1C2-72CB-C0DF61DBAB14}"/>
              </a:ext>
            </a:extLst>
          </p:cNvPr>
          <p:cNvSpPr txBox="1"/>
          <p:nvPr/>
        </p:nvSpPr>
        <p:spPr>
          <a:xfrm>
            <a:off x="5452431" y="2893294"/>
            <a:ext cx="617855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Региональная инновационная площадка Министерства образования Иркутской области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Ангарский городской округ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«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Формирование среды профессионального взаимодействия в условиях  сетевого сообщества «Ассоциация педагогов «СО-ДЕЙСТВИЕ» культурно-эстетического образования и просвещения» 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5F6F04-77DA-60B5-B977-280C18BF7AC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11" y="2378869"/>
            <a:ext cx="5150520" cy="210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242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1443</TotalTime>
  <Words>377</Words>
  <Application>Microsoft Office PowerPoint</Application>
  <PresentationFormat>Широкоэкранный</PresentationFormat>
  <Paragraphs>98</Paragraphs>
  <Slides>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21" baseType="lpstr">
      <vt:lpstr>Aptos</vt:lpstr>
      <vt:lpstr>Arial</vt:lpstr>
      <vt:lpstr>Calibri</vt:lpstr>
      <vt:lpstr>Century Gothic</vt:lpstr>
      <vt:lpstr>Inter</vt:lpstr>
      <vt:lpstr>Montserrat</vt:lpstr>
      <vt:lpstr>Prompt</vt:lpstr>
      <vt:lpstr>Prompt Medium</vt:lpstr>
      <vt:lpstr>quote-cjk-patch</vt:lpstr>
      <vt:lpstr>Segoe UI</vt:lpstr>
      <vt:lpstr>Times New Roman</vt:lpstr>
      <vt:lpstr>Office Theme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Интерпретация результатов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Бакшаева Дарья Игоревна</dc:creator>
  <cp:lastModifiedBy>User</cp:lastModifiedBy>
  <cp:revision>240</cp:revision>
  <cp:lastPrinted>2025-08-12T03:16:16Z</cp:lastPrinted>
  <dcterms:created xsi:type="dcterms:W3CDTF">2025-08-11T01:40:36Z</dcterms:created>
  <dcterms:modified xsi:type="dcterms:W3CDTF">2026-10-12T02:35:08Z</dcterms:modified>
</cp:coreProperties>
</file>